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0" r:id="rId4"/>
    <p:sldMasterId id="2147483682" r:id="rId5"/>
    <p:sldMasterId id="2147483695" r:id="rId6"/>
  </p:sldMasterIdLst>
  <p:notesMasterIdLst>
    <p:notesMasterId r:id="rId54"/>
  </p:notesMasterIdLst>
  <p:handoutMasterIdLst>
    <p:handoutMasterId r:id="rId55"/>
  </p:handoutMasterIdLst>
  <p:sldIdLst>
    <p:sldId id="256" r:id="rId7"/>
    <p:sldId id="398" r:id="rId8"/>
    <p:sldId id="375" r:id="rId9"/>
    <p:sldId id="379" r:id="rId10"/>
    <p:sldId id="377" r:id="rId11"/>
    <p:sldId id="380" r:id="rId12"/>
    <p:sldId id="376" r:id="rId13"/>
    <p:sldId id="386" r:id="rId14"/>
    <p:sldId id="388" r:id="rId15"/>
    <p:sldId id="387" r:id="rId16"/>
    <p:sldId id="385" r:id="rId17"/>
    <p:sldId id="381" r:id="rId18"/>
    <p:sldId id="390" r:id="rId19"/>
    <p:sldId id="391" r:id="rId20"/>
    <p:sldId id="389" r:id="rId21"/>
    <p:sldId id="382" r:id="rId22"/>
    <p:sldId id="392" r:id="rId23"/>
    <p:sldId id="394" r:id="rId24"/>
    <p:sldId id="383" r:id="rId25"/>
    <p:sldId id="393" r:id="rId26"/>
    <p:sldId id="384" r:id="rId27"/>
    <p:sldId id="396" r:id="rId28"/>
    <p:sldId id="397" r:id="rId29"/>
    <p:sldId id="395" r:id="rId30"/>
    <p:sldId id="322" r:id="rId31"/>
    <p:sldId id="340" r:id="rId32"/>
    <p:sldId id="339" r:id="rId33"/>
    <p:sldId id="354" r:id="rId34"/>
    <p:sldId id="341" r:id="rId35"/>
    <p:sldId id="342" r:id="rId36"/>
    <p:sldId id="343" r:id="rId37"/>
    <p:sldId id="345" r:id="rId38"/>
    <p:sldId id="360" r:id="rId39"/>
    <p:sldId id="359" r:id="rId40"/>
    <p:sldId id="374" r:id="rId41"/>
    <p:sldId id="367" r:id="rId42"/>
    <p:sldId id="369" r:id="rId43"/>
    <p:sldId id="370" r:id="rId44"/>
    <p:sldId id="371" r:id="rId45"/>
    <p:sldId id="368" r:id="rId46"/>
    <p:sldId id="361" r:id="rId47"/>
    <p:sldId id="363" r:id="rId48"/>
    <p:sldId id="362" r:id="rId49"/>
    <p:sldId id="372" r:id="rId50"/>
    <p:sldId id="373" r:id="rId51"/>
    <p:sldId id="358" r:id="rId52"/>
    <p:sldId id="302" r:id="rId53"/>
  </p:sldIdLst>
  <p:sldSz cx="14633575" cy="8231188"/>
  <p:notesSz cx="6858000" cy="9144000"/>
  <p:defaultTextStyle>
    <a:defPPr>
      <a:defRPr lang="en-GB"/>
    </a:defPPr>
    <a:lvl1pPr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1pPr>
    <a:lvl2pPr marL="457189"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2pPr>
    <a:lvl3pPr marL="914377"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3pPr>
    <a:lvl4pPr marL="1371566"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4pPr>
    <a:lvl5pPr marL="1828754"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5pPr>
    <a:lvl6pPr marL="2285943" algn="l" defTabSz="914377" rtl="0" eaLnBrk="1" latinLnBrk="0" hangingPunct="1">
      <a:defRPr sz="2000" kern="1200">
        <a:solidFill>
          <a:schemeClr val="tx1"/>
        </a:solidFill>
        <a:latin typeface="Arial" panose="020B0604020202020204" pitchFamily="34" charset="0"/>
        <a:ea typeface="+mn-ea"/>
        <a:cs typeface="+mn-cs"/>
      </a:defRPr>
    </a:lvl6pPr>
    <a:lvl7pPr marL="2743131" algn="l" defTabSz="914377" rtl="0" eaLnBrk="1" latinLnBrk="0" hangingPunct="1">
      <a:defRPr sz="2000" kern="1200">
        <a:solidFill>
          <a:schemeClr val="tx1"/>
        </a:solidFill>
        <a:latin typeface="Arial" panose="020B0604020202020204" pitchFamily="34" charset="0"/>
        <a:ea typeface="+mn-ea"/>
        <a:cs typeface="+mn-cs"/>
      </a:defRPr>
    </a:lvl7pPr>
    <a:lvl8pPr marL="3200320" algn="l" defTabSz="914377" rtl="0" eaLnBrk="1" latinLnBrk="0" hangingPunct="1">
      <a:defRPr sz="2000" kern="1200">
        <a:solidFill>
          <a:schemeClr val="tx1"/>
        </a:solidFill>
        <a:latin typeface="Arial" panose="020B0604020202020204" pitchFamily="34" charset="0"/>
        <a:ea typeface="+mn-ea"/>
        <a:cs typeface="+mn-cs"/>
      </a:defRPr>
    </a:lvl8pPr>
    <a:lvl9pPr marL="3657509" algn="l" defTabSz="914377" rtl="0" eaLnBrk="1" latinLnBrk="0" hangingPunct="1">
      <a:defRPr sz="2000"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01135D0F-8DE2-4772-B8D6-5D93F7D17E1A}">
          <p14:sldIdLst>
            <p14:sldId id="256"/>
            <p14:sldId id="398"/>
            <p14:sldId id="375"/>
            <p14:sldId id="379"/>
            <p14:sldId id="377"/>
            <p14:sldId id="380"/>
            <p14:sldId id="376"/>
            <p14:sldId id="386"/>
            <p14:sldId id="388"/>
            <p14:sldId id="387"/>
            <p14:sldId id="385"/>
            <p14:sldId id="381"/>
            <p14:sldId id="390"/>
            <p14:sldId id="391"/>
            <p14:sldId id="389"/>
            <p14:sldId id="382"/>
            <p14:sldId id="392"/>
            <p14:sldId id="394"/>
            <p14:sldId id="383"/>
            <p14:sldId id="393"/>
            <p14:sldId id="384"/>
            <p14:sldId id="396"/>
            <p14:sldId id="397"/>
            <p14:sldId id="395"/>
          </p14:sldIdLst>
        </p14:section>
        <p14:section name="Untitled Section" id="{10915D1B-F230-4C4C-B6FC-3D63D09D0A91}">
          <p14:sldIdLst>
            <p14:sldId id="322"/>
            <p14:sldId id="340"/>
            <p14:sldId id="339"/>
            <p14:sldId id="354"/>
            <p14:sldId id="341"/>
            <p14:sldId id="342"/>
            <p14:sldId id="343"/>
            <p14:sldId id="345"/>
            <p14:sldId id="360"/>
            <p14:sldId id="359"/>
            <p14:sldId id="374"/>
            <p14:sldId id="367"/>
            <p14:sldId id="369"/>
            <p14:sldId id="370"/>
            <p14:sldId id="371"/>
            <p14:sldId id="368"/>
            <p14:sldId id="361"/>
            <p14:sldId id="363"/>
            <p14:sldId id="362"/>
            <p14:sldId id="372"/>
            <p14:sldId id="373"/>
            <p14:sldId id="358"/>
            <p14:sldId id="302"/>
          </p14:sldIdLst>
        </p14:section>
        <p14:section name="Default Section" id="{1280993E-DD32-41CC-AB50-0F624DC811FF}">
          <p14:sldIdLst/>
        </p14:section>
        <p14:section name="Hardware" id="{9B6755AE-EA2C-4497-9740-F1901624A5A9}">
          <p14:sldIdLst/>
        </p14:section>
        <p14:section name="Hardware" id="{239E729D-C5EA-4B2D-8A4C-411EDCF18AD6}">
          <p14:sldIdLst/>
        </p14:section>
      </p14:sectionLst>
    </p:ext>
    <p:ext uri="{EFAFB233-063F-42B5-8137-9DF3F51BA10A}">
      <p15:sldGuideLst xmlns:p15="http://schemas.microsoft.com/office/powerpoint/2012/main">
        <p15:guide id="1" orient="horz" pos="2160" userDrawn="1">
          <p15:clr>
            <a:srgbClr val="A4A3A4"/>
          </p15:clr>
        </p15:guide>
        <p15:guide id="2" pos="5120" userDrawn="1">
          <p15:clr>
            <a:srgbClr val="A4A3A4"/>
          </p15:clr>
        </p15:guide>
        <p15:guide id="3" orient="horz" pos="2593" userDrawn="1">
          <p15:clr>
            <a:srgbClr val="A4A3A4"/>
          </p15:clr>
        </p15:guide>
        <p15:guide id="4" pos="461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owell" initials="DC"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FFFF"/>
    <a:srgbClr val="00FFFF"/>
    <a:srgbClr val="005F96"/>
    <a:srgbClr val="F2E9D5"/>
    <a:srgbClr val="B0001A"/>
    <a:srgbClr val="003626"/>
    <a:srgbClr val="004832"/>
    <a:srgbClr val="004731"/>
    <a:srgbClr val="0A3023"/>
    <a:srgbClr val="0028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78C794-98AA-4BB9-9FB5-2C96A3799661}" v="40" dt="2024-02-27T08:20:29.758"/>
    <p1510:client id="{A1BCC57C-341A-4DCB-A34D-D5DFE4836A8B}" v="854" dt="2024-02-27T02:09:41.0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5120"/>
        <p:guide orient="horz" pos="2593"/>
        <p:guide pos="461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handoutMaster" Target="handoutMasters/handout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Cowell" userId="8c854f7f-d1d6-4058-999d-8d33c997d9fc" providerId="ADAL" clId="{A1BCC57C-341A-4DCB-A34D-D5DFE4836A8B}"/>
    <pc:docChg chg="undo custSel addSld delSld modSld sldOrd addSection modSection">
      <pc:chgData name="David Cowell" userId="8c854f7f-d1d6-4058-999d-8d33c997d9fc" providerId="ADAL" clId="{A1BCC57C-341A-4DCB-A34D-D5DFE4836A8B}" dt="2024-02-27T02:25:08.313" v="7826" actId="20577"/>
      <pc:docMkLst>
        <pc:docMk/>
      </pc:docMkLst>
      <pc:sldChg chg="modSp mod">
        <pc:chgData name="David Cowell" userId="8c854f7f-d1d6-4058-999d-8d33c997d9fc" providerId="ADAL" clId="{A1BCC57C-341A-4DCB-A34D-D5DFE4836A8B}" dt="2024-02-27T01:18:07.601" v="6441" actId="20577"/>
        <pc:sldMkLst>
          <pc:docMk/>
          <pc:sldMk cId="2210198795" sldId="256"/>
        </pc:sldMkLst>
        <pc:spChg chg="mod">
          <ac:chgData name="David Cowell" userId="8c854f7f-d1d6-4058-999d-8d33c997d9fc" providerId="ADAL" clId="{A1BCC57C-341A-4DCB-A34D-D5DFE4836A8B}" dt="2024-02-27T01:18:07.601" v="6441" actId="20577"/>
          <ac:spMkLst>
            <pc:docMk/>
            <pc:sldMk cId="2210198795" sldId="256"/>
            <ac:spMk id="3" creationId="{00000000-0000-0000-0000-000000000000}"/>
          </ac:spMkLst>
        </pc:spChg>
      </pc:sldChg>
      <pc:sldChg chg="ord">
        <pc:chgData name="David Cowell" userId="8c854f7f-d1d6-4058-999d-8d33c997d9fc" providerId="ADAL" clId="{A1BCC57C-341A-4DCB-A34D-D5DFE4836A8B}" dt="2024-02-27T01:41:22.519" v="6582"/>
        <pc:sldMkLst>
          <pc:docMk/>
          <pc:sldMk cId="155630707" sldId="302"/>
        </pc:sldMkLst>
      </pc:sldChg>
      <pc:sldChg chg="del">
        <pc:chgData name="David Cowell" userId="8c854f7f-d1d6-4058-999d-8d33c997d9fc" providerId="ADAL" clId="{A1BCC57C-341A-4DCB-A34D-D5DFE4836A8B}" dt="2024-02-26T21:06:37.651" v="4072" actId="47"/>
        <pc:sldMkLst>
          <pc:docMk/>
          <pc:sldMk cId="3977091940" sldId="304"/>
        </pc:sldMkLst>
      </pc:sldChg>
      <pc:sldChg chg="del">
        <pc:chgData name="David Cowell" userId="8c854f7f-d1d6-4058-999d-8d33c997d9fc" providerId="ADAL" clId="{A1BCC57C-341A-4DCB-A34D-D5DFE4836A8B}" dt="2024-02-26T21:06:37.651" v="4072" actId="47"/>
        <pc:sldMkLst>
          <pc:docMk/>
          <pc:sldMk cId="371757418" sldId="310"/>
        </pc:sldMkLst>
      </pc:sldChg>
      <pc:sldChg chg="del">
        <pc:chgData name="David Cowell" userId="8c854f7f-d1d6-4058-999d-8d33c997d9fc" providerId="ADAL" clId="{A1BCC57C-341A-4DCB-A34D-D5DFE4836A8B}" dt="2024-02-26T21:06:37.651" v="4072" actId="47"/>
        <pc:sldMkLst>
          <pc:docMk/>
          <pc:sldMk cId="1417682000" sldId="311"/>
        </pc:sldMkLst>
      </pc:sldChg>
      <pc:sldChg chg="del">
        <pc:chgData name="David Cowell" userId="8c854f7f-d1d6-4058-999d-8d33c997d9fc" providerId="ADAL" clId="{A1BCC57C-341A-4DCB-A34D-D5DFE4836A8B}" dt="2024-02-26T17:31:17.545" v="0" actId="47"/>
        <pc:sldMkLst>
          <pc:docMk/>
          <pc:sldMk cId="4135957720" sldId="320"/>
        </pc:sldMkLst>
      </pc:sldChg>
      <pc:sldChg chg="del">
        <pc:chgData name="David Cowell" userId="8c854f7f-d1d6-4058-999d-8d33c997d9fc" providerId="ADAL" clId="{A1BCC57C-341A-4DCB-A34D-D5DFE4836A8B}" dt="2024-02-26T17:31:17.545" v="0" actId="47"/>
        <pc:sldMkLst>
          <pc:docMk/>
          <pc:sldMk cId="668122449" sldId="321"/>
        </pc:sldMkLst>
      </pc:sldChg>
      <pc:sldChg chg="addSp modSp mod chgLayout">
        <pc:chgData name="David Cowell" userId="8c854f7f-d1d6-4058-999d-8d33c997d9fc" providerId="ADAL" clId="{A1BCC57C-341A-4DCB-A34D-D5DFE4836A8B}" dt="2024-02-27T01:21:11.700" v="6545" actId="6549"/>
        <pc:sldMkLst>
          <pc:docMk/>
          <pc:sldMk cId="2171851665" sldId="322"/>
        </pc:sldMkLst>
        <pc:spChg chg="mod ord">
          <ac:chgData name="David Cowell" userId="8c854f7f-d1d6-4058-999d-8d33c997d9fc" providerId="ADAL" clId="{A1BCC57C-341A-4DCB-A34D-D5DFE4836A8B}" dt="2024-02-27T01:21:11.700" v="6545" actId="6549"/>
          <ac:spMkLst>
            <pc:docMk/>
            <pc:sldMk cId="2171851665" sldId="322"/>
            <ac:spMk id="2" creationId="{508E8623-78E8-4CA9-91A0-677F23A816D4}"/>
          </ac:spMkLst>
        </pc:spChg>
        <pc:spChg chg="mod ord">
          <ac:chgData name="David Cowell" userId="8c854f7f-d1d6-4058-999d-8d33c997d9fc" providerId="ADAL" clId="{A1BCC57C-341A-4DCB-A34D-D5DFE4836A8B}" dt="2024-02-27T01:21:03.668" v="6544" actId="700"/>
          <ac:spMkLst>
            <pc:docMk/>
            <pc:sldMk cId="2171851665" sldId="322"/>
            <ac:spMk id="3" creationId="{A8C12E42-AA96-48C5-897F-3BECAB9BC73C}"/>
          </ac:spMkLst>
        </pc:spChg>
        <pc:spChg chg="add mod ord">
          <ac:chgData name="David Cowell" userId="8c854f7f-d1d6-4058-999d-8d33c997d9fc" providerId="ADAL" clId="{A1BCC57C-341A-4DCB-A34D-D5DFE4836A8B}" dt="2024-02-27T01:21:03.668" v="6544" actId="700"/>
          <ac:spMkLst>
            <pc:docMk/>
            <pc:sldMk cId="2171851665" sldId="322"/>
            <ac:spMk id="4" creationId="{9F9F854F-A477-C27E-6B09-66B7D692D9C2}"/>
          </ac:spMkLst>
        </pc:spChg>
        <pc:spChg chg="add mod ord">
          <ac:chgData name="David Cowell" userId="8c854f7f-d1d6-4058-999d-8d33c997d9fc" providerId="ADAL" clId="{A1BCC57C-341A-4DCB-A34D-D5DFE4836A8B}" dt="2024-02-27T01:21:03.668" v="6544" actId="700"/>
          <ac:spMkLst>
            <pc:docMk/>
            <pc:sldMk cId="2171851665" sldId="322"/>
            <ac:spMk id="5" creationId="{16D8057E-F4D1-B5FA-E76D-7ACD7869B70C}"/>
          </ac:spMkLst>
        </pc:spChg>
      </pc:sldChg>
      <pc:sldChg chg="del">
        <pc:chgData name="David Cowell" userId="8c854f7f-d1d6-4058-999d-8d33c997d9fc" providerId="ADAL" clId="{A1BCC57C-341A-4DCB-A34D-D5DFE4836A8B}" dt="2024-02-26T17:31:17.545" v="0" actId="47"/>
        <pc:sldMkLst>
          <pc:docMk/>
          <pc:sldMk cId="1919892392" sldId="323"/>
        </pc:sldMkLst>
      </pc:sldChg>
      <pc:sldChg chg="del">
        <pc:chgData name="David Cowell" userId="8c854f7f-d1d6-4058-999d-8d33c997d9fc" providerId="ADAL" clId="{A1BCC57C-341A-4DCB-A34D-D5DFE4836A8B}" dt="2024-02-26T17:31:17.545" v="0" actId="47"/>
        <pc:sldMkLst>
          <pc:docMk/>
          <pc:sldMk cId="784767218" sldId="324"/>
        </pc:sldMkLst>
      </pc:sldChg>
      <pc:sldChg chg="del">
        <pc:chgData name="David Cowell" userId="8c854f7f-d1d6-4058-999d-8d33c997d9fc" providerId="ADAL" clId="{A1BCC57C-341A-4DCB-A34D-D5DFE4836A8B}" dt="2024-02-26T17:31:17.545" v="0" actId="47"/>
        <pc:sldMkLst>
          <pc:docMk/>
          <pc:sldMk cId="2323161032" sldId="325"/>
        </pc:sldMkLst>
      </pc:sldChg>
      <pc:sldChg chg="del">
        <pc:chgData name="David Cowell" userId="8c854f7f-d1d6-4058-999d-8d33c997d9fc" providerId="ADAL" clId="{A1BCC57C-341A-4DCB-A34D-D5DFE4836A8B}" dt="2024-02-26T17:31:17.545" v="0" actId="47"/>
        <pc:sldMkLst>
          <pc:docMk/>
          <pc:sldMk cId="1868068214" sldId="326"/>
        </pc:sldMkLst>
      </pc:sldChg>
      <pc:sldChg chg="del">
        <pc:chgData name="David Cowell" userId="8c854f7f-d1d6-4058-999d-8d33c997d9fc" providerId="ADAL" clId="{A1BCC57C-341A-4DCB-A34D-D5DFE4836A8B}" dt="2024-02-26T17:31:17.545" v="0" actId="47"/>
        <pc:sldMkLst>
          <pc:docMk/>
          <pc:sldMk cId="2179232999" sldId="327"/>
        </pc:sldMkLst>
      </pc:sldChg>
      <pc:sldChg chg="del">
        <pc:chgData name="David Cowell" userId="8c854f7f-d1d6-4058-999d-8d33c997d9fc" providerId="ADAL" clId="{A1BCC57C-341A-4DCB-A34D-D5DFE4836A8B}" dt="2024-02-26T17:31:17.545" v="0" actId="47"/>
        <pc:sldMkLst>
          <pc:docMk/>
          <pc:sldMk cId="1799606391" sldId="328"/>
        </pc:sldMkLst>
      </pc:sldChg>
      <pc:sldChg chg="del">
        <pc:chgData name="David Cowell" userId="8c854f7f-d1d6-4058-999d-8d33c997d9fc" providerId="ADAL" clId="{A1BCC57C-341A-4DCB-A34D-D5DFE4836A8B}" dt="2024-02-26T17:31:17.545" v="0" actId="47"/>
        <pc:sldMkLst>
          <pc:docMk/>
          <pc:sldMk cId="1790387727" sldId="329"/>
        </pc:sldMkLst>
      </pc:sldChg>
      <pc:sldChg chg="del">
        <pc:chgData name="David Cowell" userId="8c854f7f-d1d6-4058-999d-8d33c997d9fc" providerId="ADAL" clId="{A1BCC57C-341A-4DCB-A34D-D5DFE4836A8B}" dt="2024-02-26T17:31:17.545" v="0" actId="47"/>
        <pc:sldMkLst>
          <pc:docMk/>
          <pc:sldMk cId="146340150" sldId="330"/>
        </pc:sldMkLst>
      </pc:sldChg>
      <pc:sldChg chg="del">
        <pc:chgData name="David Cowell" userId="8c854f7f-d1d6-4058-999d-8d33c997d9fc" providerId="ADAL" clId="{A1BCC57C-341A-4DCB-A34D-D5DFE4836A8B}" dt="2024-02-26T17:31:17.545" v="0" actId="47"/>
        <pc:sldMkLst>
          <pc:docMk/>
          <pc:sldMk cId="2964977356" sldId="331"/>
        </pc:sldMkLst>
      </pc:sldChg>
      <pc:sldChg chg="del ord">
        <pc:chgData name="David Cowell" userId="8c854f7f-d1d6-4058-999d-8d33c997d9fc" providerId="ADAL" clId="{A1BCC57C-341A-4DCB-A34D-D5DFE4836A8B}" dt="2024-02-26T21:06:37.651" v="4072" actId="47"/>
        <pc:sldMkLst>
          <pc:docMk/>
          <pc:sldMk cId="451488725" sldId="332"/>
        </pc:sldMkLst>
      </pc:sldChg>
      <pc:sldChg chg="del">
        <pc:chgData name="David Cowell" userId="8c854f7f-d1d6-4058-999d-8d33c997d9fc" providerId="ADAL" clId="{A1BCC57C-341A-4DCB-A34D-D5DFE4836A8B}" dt="2024-02-26T17:31:17.545" v="0" actId="47"/>
        <pc:sldMkLst>
          <pc:docMk/>
          <pc:sldMk cId="1441874149" sldId="333"/>
        </pc:sldMkLst>
      </pc:sldChg>
      <pc:sldChg chg="del">
        <pc:chgData name="David Cowell" userId="8c854f7f-d1d6-4058-999d-8d33c997d9fc" providerId="ADAL" clId="{A1BCC57C-341A-4DCB-A34D-D5DFE4836A8B}" dt="2024-02-26T17:31:17.545" v="0" actId="47"/>
        <pc:sldMkLst>
          <pc:docMk/>
          <pc:sldMk cId="3624580289" sldId="334"/>
        </pc:sldMkLst>
      </pc:sldChg>
      <pc:sldChg chg="del">
        <pc:chgData name="David Cowell" userId="8c854f7f-d1d6-4058-999d-8d33c997d9fc" providerId="ADAL" clId="{A1BCC57C-341A-4DCB-A34D-D5DFE4836A8B}" dt="2024-02-26T17:31:17.545" v="0" actId="47"/>
        <pc:sldMkLst>
          <pc:docMk/>
          <pc:sldMk cId="2064777023" sldId="335"/>
        </pc:sldMkLst>
      </pc:sldChg>
      <pc:sldChg chg="del">
        <pc:chgData name="David Cowell" userId="8c854f7f-d1d6-4058-999d-8d33c997d9fc" providerId="ADAL" clId="{A1BCC57C-341A-4DCB-A34D-D5DFE4836A8B}" dt="2024-02-26T17:31:17.545" v="0" actId="47"/>
        <pc:sldMkLst>
          <pc:docMk/>
          <pc:sldMk cId="773156039" sldId="336"/>
        </pc:sldMkLst>
      </pc:sldChg>
      <pc:sldChg chg="modSp mod">
        <pc:chgData name="David Cowell" userId="8c854f7f-d1d6-4058-999d-8d33c997d9fc" providerId="ADAL" clId="{A1BCC57C-341A-4DCB-A34D-D5DFE4836A8B}" dt="2024-02-26T17:56:14.413" v="341" actId="14100"/>
        <pc:sldMkLst>
          <pc:docMk/>
          <pc:sldMk cId="4080656062" sldId="339"/>
        </pc:sldMkLst>
        <pc:picChg chg="mod">
          <ac:chgData name="David Cowell" userId="8c854f7f-d1d6-4058-999d-8d33c997d9fc" providerId="ADAL" clId="{A1BCC57C-341A-4DCB-A34D-D5DFE4836A8B}" dt="2024-02-26T17:56:14.413" v="341" actId="14100"/>
          <ac:picMkLst>
            <pc:docMk/>
            <pc:sldMk cId="4080656062" sldId="339"/>
            <ac:picMk id="79" creationId="{2E76471C-A536-48BE-B4F2-B415A5811FD5}"/>
          </ac:picMkLst>
        </pc:picChg>
      </pc:sldChg>
      <pc:sldChg chg="modSp mod">
        <pc:chgData name="David Cowell" userId="8c854f7f-d1d6-4058-999d-8d33c997d9fc" providerId="ADAL" clId="{A1BCC57C-341A-4DCB-A34D-D5DFE4836A8B}" dt="2024-02-26T17:57:00.850" v="346" actId="732"/>
        <pc:sldMkLst>
          <pc:docMk/>
          <pc:sldMk cId="1380740360" sldId="340"/>
        </pc:sldMkLst>
        <pc:picChg chg="mod modCrop">
          <ac:chgData name="David Cowell" userId="8c854f7f-d1d6-4058-999d-8d33c997d9fc" providerId="ADAL" clId="{A1BCC57C-341A-4DCB-A34D-D5DFE4836A8B}" dt="2024-02-26T17:57:00.850" v="346" actId="732"/>
          <ac:picMkLst>
            <pc:docMk/>
            <pc:sldMk cId="1380740360" sldId="340"/>
            <ac:picMk id="5" creationId="{168281BC-A4E9-45E1-9B5A-97630043F8A7}"/>
          </ac:picMkLst>
        </pc:picChg>
      </pc:sldChg>
      <pc:sldChg chg="modSp mod">
        <pc:chgData name="David Cowell" userId="8c854f7f-d1d6-4058-999d-8d33c997d9fc" providerId="ADAL" clId="{A1BCC57C-341A-4DCB-A34D-D5DFE4836A8B}" dt="2024-02-26T19:18:44.199" v="1367" actId="20577"/>
        <pc:sldMkLst>
          <pc:docMk/>
          <pc:sldMk cId="1711197927" sldId="341"/>
        </pc:sldMkLst>
        <pc:spChg chg="mod">
          <ac:chgData name="David Cowell" userId="8c854f7f-d1d6-4058-999d-8d33c997d9fc" providerId="ADAL" clId="{A1BCC57C-341A-4DCB-A34D-D5DFE4836A8B}" dt="2024-02-26T19:18:44.199" v="1367" actId="20577"/>
          <ac:spMkLst>
            <pc:docMk/>
            <pc:sldMk cId="1711197927" sldId="341"/>
            <ac:spMk id="2" creationId="{112F6C76-E95C-4C5C-86FA-7EAA33D3C31E}"/>
          </ac:spMkLst>
        </pc:spChg>
      </pc:sldChg>
      <pc:sldChg chg="addSp delSp modSp mod">
        <pc:chgData name="David Cowell" userId="8c854f7f-d1d6-4058-999d-8d33c997d9fc" providerId="ADAL" clId="{A1BCC57C-341A-4DCB-A34D-D5DFE4836A8B}" dt="2024-02-26T19:16:27.023" v="1245" actId="20577"/>
        <pc:sldMkLst>
          <pc:docMk/>
          <pc:sldMk cId="2318522739" sldId="342"/>
        </pc:sldMkLst>
        <pc:spChg chg="mod">
          <ac:chgData name="David Cowell" userId="8c854f7f-d1d6-4058-999d-8d33c997d9fc" providerId="ADAL" clId="{A1BCC57C-341A-4DCB-A34D-D5DFE4836A8B}" dt="2024-02-26T19:16:27.023" v="1245" actId="20577"/>
          <ac:spMkLst>
            <pc:docMk/>
            <pc:sldMk cId="2318522739" sldId="342"/>
            <ac:spMk id="2" creationId="{112F6C76-E95C-4C5C-86FA-7EAA33D3C31E}"/>
          </ac:spMkLst>
        </pc:spChg>
        <pc:grpChg chg="del">
          <ac:chgData name="David Cowell" userId="8c854f7f-d1d6-4058-999d-8d33c997d9fc" providerId="ADAL" clId="{A1BCC57C-341A-4DCB-A34D-D5DFE4836A8B}" dt="2024-02-26T17:38:55.295" v="14" actId="478"/>
          <ac:grpSpMkLst>
            <pc:docMk/>
            <pc:sldMk cId="2318522739" sldId="342"/>
            <ac:grpSpMk id="4" creationId="{49326DA5-87B4-4A22-8F63-243D01C18F94}"/>
          </ac:grpSpMkLst>
        </pc:grpChg>
        <pc:picChg chg="add mod ord">
          <ac:chgData name="David Cowell" userId="8c854f7f-d1d6-4058-999d-8d33c997d9fc" providerId="ADAL" clId="{A1BCC57C-341A-4DCB-A34D-D5DFE4836A8B}" dt="2024-02-26T17:48:21.259" v="336" actId="1036"/>
          <ac:picMkLst>
            <pc:docMk/>
            <pc:sldMk cId="2318522739" sldId="342"/>
            <ac:picMk id="59" creationId="{9BF1EE84-DEA4-7740-99C3-26E6EC9B4EFE}"/>
          </ac:picMkLst>
        </pc:picChg>
      </pc:sldChg>
      <pc:sldChg chg="addSp delSp modSp mod">
        <pc:chgData name="David Cowell" userId="8c854f7f-d1d6-4058-999d-8d33c997d9fc" providerId="ADAL" clId="{A1BCC57C-341A-4DCB-A34D-D5DFE4836A8B}" dt="2024-02-26T19:19:19.951" v="1388" actId="1035"/>
        <pc:sldMkLst>
          <pc:docMk/>
          <pc:sldMk cId="3916910088" sldId="343"/>
        </pc:sldMkLst>
        <pc:spChg chg="mod">
          <ac:chgData name="David Cowell" userId="8c854f7f-d1d6-4058-999d-8d33c997d9fc" providerId="ADAL" clId="{A1BCC57C-341A-4DCB-A34D-D5DFE4836A8B}" dt="2024-02-26T19:19:17.053" v="1384" actId="20577"/>
          <ac:spMkLst>
            <pc:docMk/>
            <pc:sldMk cId="3916910088" sldId="343"/>
            <ac:spMk id="2" creationId="{8E4CDE8F-0AFA-4514-9E0F-00E05FA377AD}"/>
          </ac:spMkLst>
        </pc:spChg>
        <pc:grpChg chg="del">
          <ac:chgData name="David Cowell" userId="8c854f7f-d1d6-4058-999d-8d33c997d9fc" providerId="ADAL" clId="{A1BCC57C-341A-4DCB-A34D-D5DFE4836A8B}" dt="2024-02-26T18:00:22.824" v="413" actId="21"/>
          <ac:grpSpMkLst>
            <pc:docMk/>
            <pc:sldMk cId="3916910088" sldId="343"/>
            <ac:grpSpMk id="5" creationId="{2D0F96EF-722D-4FB2-B534-E77FB0C6AB54}"/>
          </ac:grpSpMkLst>
        </pc:grpChg>
        <pc:grpChg chg="del">
          <ac:chgData name="David Cowell" userId="8c854f7f-d1d6-4058-999d-8d33c997d9fc" providerId="ADAL" clId="{A1BCC57C-341A-4DCB-A34D-D5DFE4836A8B}" dt="2024-02-26T18:03:43.074" v="423" actId="478"/>
          <ac:grpSpMkLst>
            <pc:docMk/>
            <pc:sldMk cId="3916910088" sldId="343"/>
            <ac:grpSpMk id="52" creationId="{66475F60-0AC9-4A77-8767-2041CA79EF71}"/>
          </ac:grpSpMkLst>
        </pc:grpChg>
        <pc:picChg chg="add mod ord">
          <ac:chgData name="David Cowell" userId="8c854f7f-d1d6-4058-999d-8d33c997d9fc" providerId="ADAL" clId="{A1BCC57C-341A-4DCB-A34D-D5DFE4836A8B}" dt="2024-02-26T19:19:14.654" v="1383" actId="167"/>
          <ac:picMkLst>
            <pc:docMk/>
            <pc:sldMk cId="3916910088" sldId="343"/>
            <ac:picMk id="4" creationId="{46166953-8F80-8853-72B4-EA3D4741E060}"/>
          </ac:picMkLst>
        </pc:picChg>
        <pc:picChg chg="add mod">
          <ac:chgData name="David Cowell" userId="8c854f7f-d1d6-4058-999d-8d33c997d9fc" providerId="ADAL" clId="{A1BCC57C-341A-4DCB-A34D-D5DFE4836A8B}" dt="2024-02-26T19:19:19.951" v="1388" actId="1035"/>
          <ac:picMkLst>
            <pc:docMk/>
            <pc:sldMk cId="3916910088" sldId="343"/>
            <ac:picMk id="101" creationId="{EF0D8775-52E5-71B2-05A7-CB2C29222838}"/>
          </ac:picMkLst>
        </pc:picChg>
      </pc:sldChg>
      <pc:sldChg chg="modSp del mod ord">
        <pc:chgData name="David Cowell" userId="8c854f7f-d1d6-4058-999d-8d33c997d9fc" providerId="ADAL" clId="{A1BCC57C-341A-4DCB-A34D-D5DFE4836A8B}" dt="2024-02-26T19:17:14.078" v="1272" actId="47"/>
        <pc:sldMkLst>
          <pc:docMk/>
          <pc:sldMk cId="1994782981" sldId="344"/>
        </pc:sldMkLst>
        <pc:spChg chg="mod">
          <ac:chgData name="David Cowell" userId="8c854f7f-d1d6-4058-999d-8d33c997d9fc" providerId="ADAL" clId="{A1BCC57C-341A-4DCB-A34D-D5DFE4836A8B}" dt="2024-02-26T17:47:02.742" v="277"/>
          <ac:spMkLst>
            <pc:docMk/>
            <pc:sldMk cId="1994782981" sldId="344"/>
            <ac:spMk id="2" creationId="{1C95FF48-EC50-4C91-BFAC-A0FEA70A585D}"/>
          </ac:spMkLst>
        </pc:spChg>
      </pc:sldChg>
      <pc:sldChg chg="addSp delSp modSp mod">
        <pc:chgData name="David Cowell" userId="8c854f7f-d1d6-4058-999d-8d33c997d9fc" providerId="ADAL" clId="{A1BCC57C-341A-4DCB-A34D-D5DFE4836A8B}" dt="2024-02-26T21:09:27.577" v="4077" actId="6549"/>
        <pc:sldMkLst>
          <pc:docMk/>
          <pc:sldMk cId="3343353184" sldId="345"/>
        </pc:sldMkLst>
        <pc:spChg chg="mod ord">
          <ac:chgData name="David Cowell" userId="8c854f7f-d1d6-4058-999d-8d33c997d9fc" providerId="ADAL" clId="{A1BCC57C-341A-4DCB-A34D-D5DFE4836A8B}" dt="2024-02-26T21:09:27.577" v="4077" actId="6549"/>
          <ac:spMkLst>
            <pc:docMk/>
            <pc:sldMk cId="3343353184" sldId="345"/>
            <ac:spMk id="2" creationId="{6341B2B0-F0BD-47A9-8A2E-BFEB8724E42F}"/>
          </ac:spMkLst>
        </pc:spChg>
        <pc:grpChg chg="del">
          <ac:chgData name="David Cowell" userId="8c854f7f-d1d6-4058-999d-8d33c997d9fc" providerId="ADAL" clId="{A1BCC57C-341A-4DCB-A34D-D5DFE4836A8B}" dt="2024-02-26T17:39:59.967" v="17" actId="478"/>
          <ac:grpSpMkLst>
            <pc:docMk/>
            <pc:sldMk cId="3343353184" sldId="345"/>
            <ac:grpSpMk id="4" creationId="{0BC504A6-5EA2-4F42-BDD9-1826CBEF9A2B}"/>
          </ac:grpSpMkLst>
        </pc:grpChg>
        <pc:picChg chg="add del mod ord">
          <ac:chgData name="David Cowell" userId="8c854f7f-d1d6-4058-999d-8d33c997d9fc" providerId="ADAL" clId="{A1BCC57C-341A-4DCB-A34D-D5DFE4836A8B}" dt="2024-02-26T19:20:46.619" v="1414" actId="478"/>
          <ac:picMkLst>
            <pc:docMk/>
            <pc:sldMk cId="3343353184" sldId="345"/>
            <ac:picMk id="51" creationId="{50701749-B7F1-7618-3629-7D0BF16AE85E}"/>
          </ac:picMkLst>
        </pc:picChg>
        <pc:picChg chg="add mod">
          <ac:chgData name="David Cowell" userId="8c854f7f-d1d6-4058-999d-8d33c997d9fc" providerId="ADAL" clId="{A1BCC57C-341A-4DCB-A34D-D5DFE4836A8B}" dt="2024-02-26T19:20:57.899" v="1416"/>
          <ac:picMkLst>
            <pc:docMk/>
            <pc:sldMk cId="3343353184" sldId="345"/>
            <ac:picMk id="52" creationId="{D06E3AD2-8FF6-A773-A7EB-C4ECEEE7EF83}"/>
          </ac:picMkLst>
        </pc:picChg>
      </pc:sldChg>
      <pc:sldChg chg="addSp delSp modSp del mod">
        <pc:chgData name="David Cowell" userId="8c854f7f-d1d6-4058-999d-8d33c997d9fc" providerId="ADAL" clId="{A1BCC57C-341A-4DCB-A34D-D5DFE4836A8B}" dt="2024-02-26T19:26:07.838" v="1620" actId="47"/>
        <pc:sldMkLst>
          <pc:docMk/>
          <pc:sldMk cId="1725298902" sldId="346"/>
        </pc:sldMkLst>
        <pc:spChg chg="mod">
          <ac:chgData name="David Cowell" userId="8c854f7f-d1d6-4058-999d-8d33c997d9fc" providerId="ADAL" clId="{A1BCC57C-341A-4DCB-A34D-D5DFE4836A8B}" dt="2024-02-26T19:24:52.353" v="1613" actId="1076"/>
          <ac:spMkLst>
            <pc:docMk/>
            <pc:sldMk cId="1725298902" sldId="346"/>
            <ac:spMk id="2" creationId="{A2942397-72DF-406C-9BCF-F8D018BE6701}"/>
          </ac:spMkLst>
        </pc:spChg>
        <pc:picChg chg="del">
          <ac:chgData name="David Cowell" userId="8c854f7f-d1d6-4058-999d-8d33c997d9fc" providerId="ADAL" clId="{A1BCC57C-341A-4DCB-A34D-D5DFE4836A8B}" dt="2024-02-26T19:22:26.989" v="1418" actId="478"/>
          <ac:picMkLst>
            <pc:docMk/>
            <pc:sldMk cId="1725298902" sldId="346"/>
            <ac:picMk id="5" creationId="{BA3406E9-6FE6-4363-ABC4-8ABF4E89D3CB}"/>
          </ac:picMkLst>
        </pc:picChg>
        <pc:picChg chg="add mod ord">
          <ac:chgData name="David Cowell" userId="8c854f7f-d1d6-4058-999d-8d33c997d9fc" providerId="ADAL" clId="{A1BCC57C-341A-4DCB-A34D-D5DFE4836A8B}" dt="2024-02-26T19:24:33.186" v="1612" actId="14100"/>
          <ac:picMkLst>
            <pc:docMk/>
            <pc:sldMk cId="1725298902" sldId="346"/>
            <ac:picMk id="6" creationId="{006B289B-41EB-1A10-25B2-CDB8999922E2}"/>
          </ac:picMkLst>
        </pc:picChg>
      </pc:sldChg>
      <pc:sldChg chg="del">
        <pc:chgData name="David Cowell" userId="8c854f7f-d1d6-4058-999d-8d33c997d9fc" providerId="ADAL" clId="{A1BCC57C-341A-4DCB-A34D-D5DFE4836A8B}" dt="2024-02-26T19:28:14.781" v="1720" actId="47"/>
        <pc:sldMkLst>
          <pc:docMk/>
          <pc:sldMk cId="1126061699" sldId="347"/>
        </pc:sldMkLst>
      </pc:sldChg>
      <pc:sldChg chg="del">
        <pc:chgData name="David Cowell" userId="8c854f7f-d1d6-4058-999d-8d33c997d9fc" providerId="ADAL" clId="{A1BCC57C-341A-4DCB-A34D-D5DFE4836A8B}" dt="2024-02-26T17:31:17.545" v="0" actId="47"/>
        <pc:sldMkLst>
          <pc:docMk/>
          <pc:sldMk cId="4111888488" sldId="348"/>
        </pc:sldMkLst>
      </pc:sldChg>
      <pc:sldChg chg="del">
        <pc:chgData name="David Cowell" userId="8c854f7f-d1d6-4058-999d-8d33c997d9fc" providerId="ADAL" clId="{A1BCC57C-341A-4DCB-A34D-D5DFE4836A8B}" dt="2024-02-26T17:31:17.545" v="0" actId="47"/>
        <pc:sldMkLst>
          <pc:docMk/>
          <pc:sldMk cId="343090701" sldId="351"/>
        </pc:sldMkLst>
      </pc:sldChg>
      <pc:sldChg chg="del">
        <pc:chgData name="David Cowell" userId="8c854f7f-d1d6-4058-999d-8d33c997d9fc" providerId="ADAL" clId="{A1BCC57C-341A-4DCB-A34D-D5DFE4836A8B}" dt="2024-02-27T01:17:42.789" v="6398" actId="47"/>
        <pc:sldMkLst>
          <pc:docMk/>
          <pc:sldMk cId="722828691" sldId="352"/>
        </pc:sldMkLst>
      </pc:sldChg>
      <pc:sldChg chg="addSp delSp modSp del mod">
        <pc:chgData name="David Cowell" userId="8c854f7f-d1d6-4058-999d-8d33c997d9fc" providerId="ADAL" clId="{A1BCC57C-341A-4DCB-A34D-D5DFE4836A8B}" dt="2024-02-27T01:17:40.642" v="6397" actId="47"/>
        <pc:sldMkLst>
          <pc:docMk/>
          <pc:sldMk cId="1811528930" sldId="353"/>
        </pc:sldMkLst>
        <pc:spChg chg="add mod">
          <ac:chgData name="David Cowell" userId="8c854f7f-d1d6-4058-999d-8d33c997d9fc" providerId="ADAL" clId="{A1BCC57C-341A-4DCB-A34D-D5DFE4836A8B}" dt="2024-02-26T17:34:04.036" v="3" actId="478"/>
          <ac:spMkLst>
            <pc:docMk/>
            <pc:sldMk cId="1811528930" sldId="353"/>
            <ac:spMk id="4" creationId="{0DD8004F-57A6-02D6-6DAA-D5D60A34EB99}"/>
          </ac:spMkLst>
        </pc:spChg>
        <pc:graphicFrameChg chg="del">
          <ac:chgData name="David Cowell" userId="8c854f7f-d1d6-4058-999d-8d33c997d9fc" providerId="ADAL" clId="{A1BCC57C-341A-4DCB-A34D-D5DFE4836A8B}" dt="2024-02-26T17:34:04.036" v="3" actId="478"/>
          <ac:graphicFrameMkLst>
            <pc:docMk/>
            <pc:sldMk cId="1811528930" sldId="353"/>
            <ac:graphicFrameMk id="6" creationId="{8460455D-FDBF-2821-7222-35E0A0AA2B14}"/>
          </ac:graphicFrameMkLst>
        </pc:graphicFrameChg>
      </pc:sldChg>
      <pc:sldChg chg="modSp add mod">
        <pc:chgData name="David Cowell" userId="8c854f7f-d1d6-4058-999d-8d33c997d9fc" providerId="ADAL" clId="{A1BCC57C-341A-4DCB-A34D-D5DFE4836A8B}" dt="2024-02-26T19:18:10.213" v="1359" actId="14100"/>
        <pc:sldMkLst>
          <pc:docMk/>
          <pc:sldMk cId="1306414048" sldId="354"/>
        </pc:sldMkLst>
        <pc:spChg chg="mod">
          <ac:chgData name="David Cowell" userId="8c854f7f-d1d6-4058-999d-8d33c997d9fc" providerId="ADAL" clId="{A1BCC57C-341A-4DCB-A34D-D5DFE4836A8B}" dt="2024-02-26T19:17:56.916" v="1319" actId="12"/>
          <ac:spMkLst>
            <pc:docMk/>
            <pc:sldMk cId="1306414048" sldId="354"/>
            <ac:spMk id="2" creationId="{D9F40271-1772-ACF3-54DF-05364F9B6324}"/>
          </ac:spMkLst>
        </pc:spChg>
        <pc:picChg chg="mod">
          <ac:chgData name="David Cowell" userId="8c854f7f-d1d6-4058-999d-8d33c997d9fc" providerId="ADAL" clId="{A1BCC57C-341A-4DCB-A34D-D5DFE4836A8B}" dt="2024-02-26T19:18:10.213" v="1359" actId="14100"/>
          <ac:picMkLst>
            <pc:docMk/>
            <pc:sldMk cId="1306414048" sldId="354"/>
            <ac:picMk id="4" creationId="{FCC89349-0861-EB6A-62C0-CE183A919832}"/>
          </ac:picMkLst>
        </pc:picChg>
      </pc:sldChg>
      <pc:sldChg chg="del">
        <pc:chgData name="David Cowell" userId="8c854f7f-d1d6-4058-999d-8d33c997d9fc" providerId="ADAL" clId="{A1BCC57C-341A-4DCB-A34D-D5DFE4836A8B}" dt="2024-02-26T17:31:17.545" v="0" actId="47"/>
        <pc:sldMkLst>
          <pc:docMk/>
          <pc:sldMk cId="3316965729" sldId="354"/>
        </pc:sldMkLst>
      </pc:sldChg>
      <pc:sldChg chg="addSp modSp new del mod ord modShow">
        <pc:chgData name="David Cowell" userId="8c854f7f-d1d6-4058-999d-8d33c997d9fc" providerId="ADAL" clId="{A1BCC57C-341A-4DCB-A34D-D5DFE4836A8B}" dt="2024-02-26T21:06:58.007" v="4073" actId="47"/>
        <pc:sldMkLst>
          <pc:docMk/>
          <pc:sldMk cId="1206756322" sldId="355"/>
        </pc:sldMkLst>
        <pc:spChg chg="mod">
          <ac:chgData name="David Cowell" userId="8c854f7f-d1d6-4058-999d-8d33c997d9fc" providerId="ADAL" clId="{A1BCC57C-341A-4DCB-A34D-D5DFE4836A8B}" dt="2024-02-26T18:00:30.111" v="415"/>
          <ac:spMkLst>
            <pc:docMk/>
            <pc:sldMk cId="1206756322" sldId="355"/>
            <ac:spMk id="6" creationId="{94BDF1EF-5F03-4D8B-A6A4-B99C7C73AB18}"/>
          </ac:spMkLst>
        </pc:spChg>
        <pc:spChg chg="mod">
          <ac:chgData name="David Cowell" userId="8c854f7f-d1d6-4058-999d-8d33c997d9fc" providerId="ADAL" clId="{A1BCC57C-341A-4DCB-A34D-D5DFE4836A8B}" dt="2024-02-26T18:00:30.111" v="415"/>
          <ac:spMkLst>
            <pc:docMk/>
            <pc:sldMk cId="1206756322" sldId="355"/>
            <ac:spMk id="7" creationId="{603DB3AB-3CA1-4B19-8CD3-3BE62B51F6E4}"/>
          </ac:spMkLst>
        </pc:spChg>
        <pc:spChg chg="mod">
          <ac:chgData name="David Cowell" userId="8c854f7f-d1d6-4058-999d-8d33c997d9fc" providerId="ADAL" clId="{A1BCC57C-341A-4DCB-A34D-D5DFE4836A8B}" dt="2024-02-26T18:00:30.111" v="415"/>
          <ac:spMkLst>
            <pc:docMk/>
            <pc:sldMk cId="1206756322" sldId="355"/>
            <ac:spMk id="8" creationId="{2A4AE8A0-3CDC-4564-B3E2-28E96BF48DB2}"/>
          </ac:spMkLst>
        </pc:spChg>
        <pc:spChg chg="mod">
          <ac:chgData name="David Cowell" userId="8c854f7f-d1d6-4058-999d-8d33c997d9fc" providerId="ADAL" clId="{A1BCC57C-341A-4DCB-A34D-D5DFE4836A8B}" dt="2024-02-26T18:00:30.111" v="415"/>
          <ac:spMkLst>
            <pc:docMk/>
            <pc:sldMk cId="1206756322" sldId="355"/>
            <ac:spMk id="9" creationId="{E5476067-935D-496C-B9A5-4F77A98FA0EA}"/>
          </ac:spMkLst>
        </pc:spChg>
        <pc:spChg chg="mod">
          <ac:chgData name="David Cowell" userId="8c854f7f-d1d6-4058-999d-8d33c997d9fc" providerId="ADAL" clId="{A1BCC57C-341A-4DCB-A34D-D5DFE4836A8B}" dt="2024-02-26T18:00:30.111" v="415"/>
          <ac:spMkLst>
            <pc:docMk/>
            <pc:sldMk cId="1206756322" sldId="355"/>
            <ac:spMk id="10" creationId="{D2054FC4-5BED-4A2C-9B7E-680FDC4ABC39}"/>
          </ac:spMkLst>
        </pc:spChg>
        <pc:spChg chg="mod">
          <ac:chgData name="David Cowell" userId="8c854f7f-d1d6-4058-999d-8d33c997d9fc" providerId="ADAL" clId="{A1BCC57C-341A-4DCB-A34D-D5DFE4836A8B}" dt="2024-02-26T18:00:30.111" v="415"/>
          <ac:spMkLst>
            <pc:docMk/>
            <pc:sldMk cId="1206756322" sldId="355"/>
            <ac:spMk id="11" creationId="{0704F29B-4EB1-44B5-A91B-719F439E9704}"/>
          </ac:spMkLst>
        </pc:spChg>
        <pc:spChg chg="mod">
          <ac:chgData name="David Cowell" userId="8c854f7f-d1d6-4058-999d-8d33c997d9fc" providerId="ADAL" clId="{A1BCC57C-341A-4DCB-A34D-D5DFE4836A8B}" dt="2024-02-26T18:00:30.111" v="415"/>
          <ac:spMkLst>
            <pc:docMk/>
            <pc:sldMk cId="1206756322" sldId="355"/>
            <ac:spMk id="12" creationId="{94214489-4356-45E7-8E70-3EBC302D627B}"/>
          </ac:spMkLst>
        </pc:spChg>
        <pc:spChg chg="mod">
          <ac:chgData name="David Cowell" userId="8c854f7f-d1d6-4058-999d-8d33c997d9fc" providerId="ADAL" clId="{A1BCC57C-341A-4DCB-A34D-D5DFE4836A8B}" dt="2024-02-26T18:00:30.111" v="415"/>
          <ac:spMkLst>
            <pc:docMk/>
            <pc:sldMk cId="1206756322" sldId="355"/>
            <ac:spMk id="13" creationId="{1D3A79B9-10F9-4066-998C-934A3D92A556}"/>
          </ac:spMkLst>
        </pc:spChg>
        <pc:spChg chg="mod">
          <ac:chgData name="David Cowell" userId="8c854f7f-d1d6-4058-999d-8d33c997d9fc" providerId="ADAL" clId="{A1BCC57C-341A-4DCB-A34D-D5DFE4836A8B}" dt="2024-02-26T18:00:30.111" v="415"/>
          <ac:spMkLst>
            <pc:docMk/>
            <pc:sldMk cId="1206756322" sldId="355"/>
            <ac:spMk id="14" creationId="{A9DC0B9E-B6E6-4B6C-89BB-621A276A42FE}"/>
          </ac:spMkLst>
        </pc:spChg>
        <pc:spChg chg="mod">
          <ac:chgData name="David Cowell" userId="8c854f7f-d1d6-4058-999d-8d33c997d9fc" providerId="ADAL" clId="{A1BCC57C-341A-4DCB-A34D-D5DFE4836A8B}" dt="2024-02-26T18:00:30.111" v="415"/>
          <ac:spMkLst>
            <pc:docMk/>
            <pc:sldMk cId="1206756322" sldId="355"/>
            <ac:spMk id="15" creationId="{E1FF25F0-74DB-4007-9775-D3B92114D8DF}"/>
          </ac:spMkLst>
        </pc:spChg>
        <pc:spChg chg="mod">
          <ac:chgData name="David Cowell" userId="8c854f7f-d1d6-4058-999d-8d33c997d9fc" providerId="ADAL" clId="{A1BCC57C-341A-4DCB-A34D-D5DFE4836A8B}" dt="2024-02-26T18:00:30.111" v="415"/>
          <ac:spMkLst>
            <pc:docMk/>
            <pc:sldMk cId="1206756322" sldId="355"/>
            <ac:spMk id="16" creationId="{A53A5864-9403-4804-A6E3-4086602C9B84}"/>
          </ac:spMkLst>
        </pc:spChg>
        <pc:spChg chg="mod">
          <ac:chgData name="David Cowell" userId="8c854f7f-d1d6-4058-999d-8d33c997d9fc" providerId="ADAL" clId="{A1BCC57C-341A-4DCB-A34D-D5DFE4836A8B}" dt="2024-02-26T18:00:30.111" v="415"/>
          <ac:spMkLst>
            <pc:docMk/>
            <pc:sldMk cId="1206756322" sldId="355"/>
            <ac:spMk id="17" creationId="{7B4B06AC-82FD-49FF-8EC5-B728F54BF8A5}"/>
          </ac:spMkLst>
        </pc:spChg>
        <pc:spChg chg="mod">
          <ac:chgData name="David Cowell" userId="8c854f7f-d1d6-4058-999d-8d33c997d9fc" providerId="ADAL" clId="{A1BCC57C-341A-4DCB-A34D-D5DFE4836A8B}" dt="2024-02-26T18:00:30.111" v="415"/>
          <ac:spMkLst>
            <pc:docMk/>
            <pc:sldMk cId="1206756322" sldId="355"/>
            <ac:spMk id="18" creationId="{F564E5E5-2375-4C70-A275-A95655B97D3F}"/>
          </ac:spMkLst>
        </pc:spChg>
        <pc:spChg chg="mod">
          <ac:chgData name="David Cowell" userId="8c854f7f-d1d6-4058-999d-8d33c997d9fc" providerId="ADAL" clId="{A1BCC57C-341A-4DCB-A34D-D5DFE4836A8B}" dt="2024-02-26T18:00:30.111" v="415"/>
          <ac:spMkLst>
            <pc:docMk/>
            <pc:sldMk cId="1206756322" sldId="355"/>
            <ac:spMk id="19" creationId="{CE15873B-9757-4F27-A2E8-DCCC54947415}"/>
          </ac:spMkLst>
        </pc:spChg>
        <pc:spChg chg="mod">
          <ac:chgData name="David Cowell" userId="8c854f7f-d1d6-4058-999d-8d33c997d9fc" providerId="ADAL" clId="{A1BCC57C-341A-4DCB-A34D-D5DFE4836A8B}" dt="2024-02-26T18:00:30.111" v="415"/>
          <ac:spMkLst>
            <pc:docMk/>
            <pc:sldMk cId="1206756322" sldId="355"/>
            <ac:spMk id="20" creationId="{92704BD7-F88D-4D01-985F-D3A149FDD005}"/>
          </ac:spMkLst>
        </pc:spChg>
        <pc:spChg chg="mod">
          <ac:chgData name="David Cowell" userId="8c854f7f-d1d6-4058-999d-8d33c997d9fc" providerId="ADAL" clId="{A1BCC57C-341A-4DCB-A34D-D5DFE4836A8B}" dt="2024-02-26T18:00:30.111" v="415"/>
          <ac:spMkLst>
            <pc:docMk/>
            <pc:sldMk cId="1206756322" sldId="355"/>
            <ac:spMk id="21" creationId="{1D8F736A-B32B-4F65-992D-6890E723133B}"/>
          </ac:spMkLst>
        </pc:spChg>
        <pc:spChg chg="mod">
          <ac:chgData name="David Cowell" userId="8c854f7f-d1d6-4058-999d-8d33c997d9fc" providerId="ADAL" clId="{A1BCC57C-341A-4DCB-A34D-D5DFE4836A8B}" dt="2024-02-26T18:00:30.111" v="415"/>
          <ac:spMkLst>
            <pc:docMk/>
            <pc:sldMk cId="1206756322" sldId="355"/>
            <ac:spMk id="22" creationId="{98A2F8B0-C0E5-412F-987C-207FED130CE5}"/>
          </ac:spMkLst>
        </pc:spChg>
        <pc:spChg chg="mod">
          <ac:chgData name="David Cowell" userId="8c854f7f-d1d6-4058-999d-8d33c997d9fc" providerId="ADAL" clId="{A1BCC57C-341A-4DCB-A34D-D5DFE4836A8B}" dt="2024-02-26T18:00:30.111" v="415"/>
          <ac:spMkLst>
            <pc:docMk/>
            <pc:sldMk cId="1206756322" sldId="355"/>
            <ac:spMk id="23" creationId="{7FB2CE1A-625B-4F80-91F7-562F6E0DF37D}"/>
          </ac:spMkLst>
        </pc:spChg>
        <pc:spChg chg="mod">
          <ac:chgData name="David Cowell" userId="8c854f7f-d1d6-4058-999d-8d33c997d9fc" providerId="ADAL" clId="{A1BCC57C-341A-4DCB-A34D-D5DFE4836A8B}" dt="2024-02-26T18:00:30.111" v="415"/>
          <ac:spMkLst>
            <pc:docMk/>
            <pc:sldMk cId="1206756322" sldId="355"/>
            <ac:spMk id="24" creationId="{F207856F-66B5-4F3F-A0A6-81360F7A5CB4}"/>
          </ac:spMkLst>
        </pc:spChg>
        <pc:spChg chg="mod">
          <ac:chgData name="David Cowell" userId="8c854f7f-d1d6-4058-999d-8d33c997d9fc" providerId="ADAL" clId="{A1BCC57C-341A-4DCB-A34D-D5DFE4836A8B}" dt="2024-02-26T18:00:30.111" v="415"/>
          <ac:spMkLst>
            <pc:docMk/>
            <pc:sldMk cId="1206756322" sldId="355"/>
            <ac:spMk id="25" creationId="{4C64D5AB-8889-44CD-8EB0-13D95DC29C62}"/>
          </ac:spMkLst>
        </pc:spChg>
        <pc:spChg chg="mod">
          <ac:chgData name="David Cowell" userId="8c854f7f-d1d6-4058-999d-8d33c997d9fc" providerId="ADAL" clId="{A1BCC57C-341A-4DCB-A34D-D5DFE4836A8B}" dt="2024-02-26T18:00:30.111" v="415"/>
          <ac:spMkLst>
            <pc:docMk/>
            <pc:sldMk cId="1206756322" sldId="355"/>
            <ac:spMk id="26" creationId="{AB001777-692B-4CE9-A119-3691B86843B2}"/>
          </ac:spMkLst>
        </pc:spChg>
        <pc:spChg chg="mod">
          <ac:chgData name="David Cowell" userId="8c854f7f-d1d6-4058-999d-8d33c997d9fc" providerId="ADAL" clId="{A1BCC57C-341A-4DCB-A34D-D5DFE4836A8B}" dt="2024-02-26T18:00:30.111" v="415"/>
          <ac:spMkLst>
            <pc:docMk/>
            <pc:sldMk cId="1206756322" sldId="355"/>
            <ac:spMk id="27" creationId="{BBF13110-5896-4F9F-BED6-C1C98C5B2F8B}"/>
          </ac:spMkLst>
        </pc:spChg>
        <pc:spChg chg="mod">
          <ac:chgData name="David Cowell" userId="8c854f7f-d1d6-4058-999d-8d33c997d9fc" providerId="ADAL" clId="{A1BCC57C-341A-4DCB-A34D-D5DFE4836A8B}" dt="2024-02-26T18:00:30.111" v="415"/>
          <ac:spMkLst>
            <pc:docMk/>
            <pc:sldMk cId="1206756322" sldId="355"/>
            <ac:spMk id="28" creationId="{AF92FDDE-1428-4298-8C66-DD0879BDDD59}"/>
          </ac:spMkLst>
        </pc:spChg>
        <pc:spChg chg="mod">
          <ac:chgData name="David Cowell" userId="8c854f7f-d1d6-4058-999d-8d33c997d9fc" providerId="ADAL" clId="{A1BCC57C-341A-4DCB-A34D-D5DFE4836A8B}" dt="2024-02-26T18:00:30.111" v="415"/>
          <ac:spMkLst>
            <pc:docMk/>
            <pc:sldMk cId="1206756322" sldId="355"/>
            <ac:spMk id="29" creationId="{4CA0CE52-580A-40C3-ADAC-DF8FEF3A5396}"/>
          </ac:spMkLst>
        </pc:spChg>
        <pc:spChg chg="mod">
          <ac:chgData name="David Cowell" userId="8c854f7f-d1d6-4058-999d-8d33c997d9fc" providerId="ADAL" clId="{A1BCC57C-341A-4DCB-A34D-D5DFE4836A8B}" dt="2024-02-26T18:00:30.111" v="415"/>
          <ac:spMkLst>
            <pc:docMk/>
            <pc:sldMk cId="1206756322" sldId="355"/>
            <ac:spMk id="30" creationId="{EF562EFE-4007-4ECA-9A84-14734261052B}"/>
          </ac:spMkLst>
        </pc:spChg>
        <pc:spChg chg="mod">
          <ac:chgData name="David Cowell" userId="8c854f7f-d1d6-4058-999d-8d33c997d9fc" providerId="ADAL" clId="{A1BCC57C-341A-4DCB-A34D-D5DFE4836A8B}" dt="2024-02-26T18:00:30.111" v="415"/>
          <ac:spMkLst>
            <pc:docMk/>
            <pc:sldMk cId="1206756322" sldId="355"/>
            <ac:spMk id="31" creationId="{1F339255-C59B-4C76-873B-1318362C02C4}"/>
          </ac:spMkLst>
        </pc:spChg>
        <pc:spChg chg="mod">
          <ac:chgData name="David Cowell" userId="8c854f7f-d1d6-4058-999d-8d33c997d9fc" providerId="ADAL" clId="{A1BCC57C-341A-4DCB-A34D-D5DFE4836A8B}" dt="2024-02-26T18:00:30.111" v="415"/>
          <ac:spMkLst>
            <pc:docMk/>
            <pc:sldMk cId="1206756322" sldId="355"/>
            <ac:spMk id="32" creationId="{AC550FED-2BF6-4D22-B497-7E49A92A0E5D}"/>
          </ac:spMkLst>
        </pc:spChg>
        <pc:spChg chg="mod">
          <ac:chgData name="David Cowell" userId="8c854f7f-d1d6-4058-999d-8d33c997d9fc" providerId="ADAL" clId="{A1BCC57C-341A-4DCB-A34D-D5DFE4836A8B}" dt="2024-02-26T18:00:30.111" v="415"/>
          <ac:spMkLst>
            <pc:docMk/>
            <pc:sldMk cId="1206756322" sldId="355"/>
            <ac:spMk id="33" creationId="{46EA6094-C2DF-4317-A6F8-ECCBC97CE4AB}"/>
          </ac:spMkLst>
        </pc:spChg>
        <pc:spChg chg="mod">
          <ac:chgData name="David Cowell" userId="8c854f7f-d1d6-4058-999d-8d33c997d9fc" providerId="ADAL" clId="{A1BCC57C-341A-4DCB-A34D-D5DFE4836A8B}" dt="2024-02-26T18:00:30.111" v="415"/>
          <ac:spMkLst>
            <pc:docMk/>
            <pc:sldMk cId="1206756322" sldId="355"/>
            <ac:spMk id="34" creationId="{D720D41B-8EA4-49D7-8C58-D67C2D8961BE}"/>
          </ac:spMkLst>
        </pc:spChg>
        <pc:spChg chg="mod">
          <ac:chgData name="David Cowell" userId="8c854f7f-d1d6-4058-999d-8d33c997d9fc" providerId="ADAL" clId="{A1BCC57C-341A-4DCB-A34D-D5DFE4836A8B}" dt="2024-02-26T18:00:30.111" v="415"/>
          <ac:spMkLst>
            <pc:docMk/>
            <pc:sldMk cId="1206756322" sldId="355"/>
            <ac:spMk id="35" creationId="{B4B2BBB4-817B-4F4C-BC0C-68029EE4F611}"/>
          </ac:spMkLst>
        </pc:spChg>
        <pc:spChg chg="mod">
          <ac:chgData name="David Cowell" userId="8c854f7f-d1d6-4058-999d-8d33c997d9fc" providerId="ADAL" clId="{A1BCC57C-341A-4DCB-A34D-D5DFE4836A8B}" dt="2024-02-26T18:00:30.111" v="415"/>
          <ac:spMkLst>
            <pc:docMk/>
            <pc:sldMk cId="1206756322" sldId="355"/>
            <ac:spMk id="36" creationId="{14BA1F67-10E3-4CC4-9C8E-D7F4D8B1D880}"/>
          </ac:spMkLst>
        </pc:spChg>
        <pc:spChg chg="mod">
          <ac:chgData name="David Cowell" userId="8c854f7f-d1d6-4058-999d-8d33c997d9fc" providerId="ADAL" clId="{A1BCC57C-341A-4DCB-A34D-D5DFE4836A8B}" dt="2024-02-26T18:00:30.111" v="415"/>
          <ac:spMkLst>
            <pc:docMk/>
            <pc:sldMk cId="1206756322" sldId="355"/>
            <ac:spMk id="37" creationId="{CEC8D3AB-1F94-41C9-A9D5-3EBD9807106A}"/>
          </ac:spMkLst>
        </pc:spChg>
        <pc:spChg chg="mod">
          <ac:chgData name="David Cowell" userId="8c854f7f-d1d6-4058-999d-8d33c997d9fc" providerId="ADAL" clId="{A1BCC57C-341A-4DCB-A34D-D5DFE4836A8B}" dt="2024-02-26T18:00:30.111" v="415"/>
          <ac:spMkLst>
            <pc:docMk/>
            <pc:sldMk cId="1206756322" sldId="355"/>
            <ac:spMk id="38" creationId="{E87892CF-ABB3-4990-89B6-7C2774B5101F}"/>
          </ac:spMkLst>
        </pc:spChg>
        <pc:spChg chg="mod">
          <ac:chgData name="David Cowell" userId="8c854f7f-d1d6-4058-999d-8d33c997d9fc" providerId="ADAL" clId="{A1BCC57C-341A-4DCB-A34D-D5DFE4836A8B}" dt="2024-02-26T18:00:30.111" v="415"/>
          <ac:spMkLst>
            <pc:docMk/>
            <pc:sldMk cId="1206756322" sldId="355"/>
            <ac:spMk id="39" creationId="{D46B0DCC-18AF-4D70-8CD7-5840E3A4CCD8}"/>
          </ac:spMkLst>
        </pc:spChg>
        <pc:spChg chg="mod">
          <ac:chgData name="David Cowell" userId="8c854f7f-d1d6-4058-999d-8d33c997d9fc" providerId="ADAL" clId="{A1BCC57C-341A-4DCB-A34D-D5DFE4836A8B}" dt="2024-02-26T18:00:30.111" v="415"/>
          <ac:spMkLst>
            <pc:docMk/>
            <pc:sldMk cId="1206756322" sldId="355"/>
            <ac:spMk id="40" creationId="{4DADF63C-FE4E-4F43-B152-387A121EC6CA}"/>
          </ac:spMkLst>
        </pc:spChg>
        <pc:spChg chg="mod">
          <ac:chgData name="David Cowell" userId="8c854f7f-d1d6-4058-999d-8d33c997d9fc" providerId="ADAL" clId="{A1BCC57C-341A-4DCB-A34D-D5DFE4836A8B}" dt="2024-02-26T18:00:30.111" v="415"/>
          <ac:spMkLst>
            <pc:docMk/>
            <pc:sldMk cId="1206756322" sldId="355"/>
            <ac:spMk id="41" creationId="{EF259FA2-C329-4FB0-9540-72228F815EDF}"/>
          </ac:spMkLst>
        </pc:spChg>
        <pc:spChg chg="mod">
          <ac:chgData name="David Cowell" userId="8c854f7f-d1d6-4058-999d-8d33c997d9fc" providerId="ADAL" clId="{A1BCC57C-341A-4DCB-A34D-D5DFE4836A8B}" dt="2024-02-26T18:00:30.111" v="415"/>
          <ac:spMkLst>
            <pc:docMk/>
            <pc:sldMk cId="1206756322" sldId="355"/>
            <ac:spMk id="42" creationId="{9408CE2C-6CC6-4160-B2AD-9AA6538479E3}"/>
          </ac:spMkLst>
        </pc:spChg>
        <pc:spChg chg="mod">
          <ac:chgData name="David Cowell" userId="8c854f7f-d1d6-4058-999d-8d33c997d9fc" providerId="ADAL" clId="{A1BCC57C-341A-4DCB-A34D-D5DFE4836A8B}" dt="2024-02-26T18:00:30.111" v="415"/>
          <ac:spMkLst>
            <pc:docMk/>
            <pc:sldMk cId="1206756322" sldId="355"/>
            <ac:spMk id="43" creationId="{496B2F5D-7BB8-4947-9D95-4382E2604917}"/>
          </ac:spMkLst>
        </pc:spChg>
        <pc:spChg chg="mod">
          <ac:chgData name="David Cowell" userId="8c854f7f-d1d6-4058-999d-8d33c997d9fc" providerId="ADAL" clId="{A1BCC57C-341A-4DCB-A34D-D5DFE4836A8B}" dt="2024-02-26T18:00:30.111" v="415"/>
          <ac:spMkLst>
            <pc:docMk/>
            <pc:sldMk cId="1206756322" sldId="355"/>
            <ac:spMk id="44" creationId="{C2C15ABB-C6B6-4616-AD54-4567E7A0FF33}"/>
          </ac:spMkLst>
        </pc:spChg>
        <pc:spChg chg="mod">
          <ac:chgData name="David Cowell" userId="8c854f7f-d1d6-4058-999d-8d33c997d9fc" providerId="ADAL" clId="{A1BCC57C-341A-4DCB-A34D-D5DFE4836A8B}" dt="2024-02-26T18:00:30.111" v="415"/>
          <ac:spMkLst>
            <pc:docMk/>
            <pc:sldMk cId="1206756322" sldId="355"/>
            <ac:spMk id="45" creationId="{7114C1AB-E7C5-4CD8-A5BC-303EA86EF740}"/>
          </ac:spMkLst>
        </pc:spChg>
        <pc:spChg chg="mod">
          <ac:chgData name="David Cowell" userId="8c854f7f-d1d6-4058-999d-8d33c997d9fc" providerId="ADAL" clId="{A1BCC57C-341A-4DCB-A34D-D5DFE4836A8B}" dt="2024-02-26T18:00:30.111" v="415"/>
          <ac:spMkLst>
            <pc:docMk/>
            <pc:sldMk cId="1206756322" sldId="355"/>
            <ac:spMk id="46" creationId="{A2999AFA-32CD-46B7-8EC7-AD6EE060D6A3}"/>
          </ac:spMkLst>
        </pc:spChg>
        <pc:spChg chg="mod">
          <ac:chgData name="David Cowell" userId="8c854f7f-d1d6-4058-999d-8d33c997d9fc" providerId="ADAL" clId="{A1BCC57C-341A-4DCB-A34D-D5DFE4836A8B}" dt="2024-02-26T18:00:30.111" v="415"/>
          <ac:spMkLst>
            <pc:docMk/>
            <pc:sldMk cId="1206756322" sldId="355"/>
            <ac:spMk id="47" creationId="{A6D5BAE3-811D-4173-A175-F7CA92DA1423}"/>
          </ac:spMkLst>
        </pc:spChg>
        <pc:spChg chg="mod">
          <ac:chgData name="David Cowell" userId="8c854f7f-d1d6-4058-999d-8d33c997d9fc" providerId="ADAL" clId="{A1BCC57C-341A-4DCB-A34D-D5DFE4836A8B}" dt="2024-02-26T18:00:30.111" v="415"/>
          <ac:spMkLst>
            <pc:docMk/>
            <pc:sldMk cId="1206756322" sldId="355"/>
            <ac:spMk id="48" creationId="{6B96D20D-5854-446C-9024-369E1F0C5BAD}"/>
          </ac:spMkLst>
        </pc:spChg>
        <pc:spChg chg="mod">
          <ac:chgData name="David Cowell" userId="8c854f7f-d1d6-4058-999d-8d33c997d9fc" providerId="ADAL" clId="{A1BCC57C-341A-4DCB-A34D-D5DFE4836A8B}" dt="2024-02-26T18:00:30.111" v="415"/>
          <ac:spMkLst>
            <pc:docMk/>
            <pc:sldMk cId="1206756322" sldId="355"/>
            <ac:spMk id="49" creationId="{7D20F359-86F0-45F5-8E67-2F89EA79ED8E}"/>
          </ac:spMkLst>
        </pc:spChg>
        <pc:spChg chg="mod">
          <ac:chgData name="David Cowell" userId="8c854f7f-d1d6-4058-999d-8d33c997d9fc" providerId="ADAL" clId="{A1BCC57C-341A-4DCB-A34D-D5DFE4836A8B}" dt="2024-02-26T18:00:30.111" v="415"/>
          <ac:spMkLst>
            <pc:docMk/>
            <pc:sldMk cId="1206756322" sldId="355"/>
            <ac:spMk id="50" creationId="{D107B142-757F-4F63-9E96-E5E0AEB8B6AF}"/>
          </ac:spMkLst>
        </pc:spChg>
        <pc:spChg chg="mod">
          <ac:chgData name="David Cowell" userId="8c854f7f-d1d6-4058-999d-8d33c997d9fc" providerId="ADAL" clId="{A1BCC57C-341A-4DCB-A34D-D5DFE4836A8B}" dt="2024-02-26T18:00:30.111" v="415"/>
          <ac:spMkLst>
            <pc:docMk/>
            <pc:sldMk cId="1206756322" sldId="355"/>
            <ac:spMk id="51" creationId="{C181240E-CB67-43B9-8CEF-71394CCB3926}"/>
          </ac:spMkLst>
        </pc:spChg>
        <pc:spChg chg="mod">
          <ac:chgData name="David Cowell" userId="8c854f7f-d1d6-4058-999d-8d33c997d9fc" providerId="ADAL" clId="{A1BCC57C-341A-4DCB-A34D-D5DFE4836A8B}" dt="2024-02-26T18:00:36.073" v="416"/>
          <ac:spMkLst>
            <pc:docMk/>
            <pc:sldMk cId="1206756322" sldId="355"/>
            <ac:spMk id="52" creationId="{4A6D563B-FBC0-028F-77FC-CA18A50561AE}"/>
          </ac:spMkLst>
        </pc:spChg>
        <pc:spChg chg="mod">
          <ac:chgData name="David Cowell" userId="8c854f7f-d1d6-4058-999d-8d33c997d9fc" providerId="ADAL" clId="{A1BCC57C-341A-4DCB-A34D-D5DFE4836A8B}" dt="2024-02-26T18:00:36.073" v="416"/>
          <ac:spMkLst>
            <pc:docMk/>
            <pc:sldMk cId="1206756322" sldId="355"/>
            <ac:spMk id="53" creationId="{0A82EE2E-C801-2D0B-E299-311858769030}"/>
          </ac:spMkLst>
        </pc:spChg>
        <pc:spChg chg="mod">
          <ac:chgData name="David Cowell" userId="8c854f7f-d1d6-4058-999d-8d33c997d9fc" providerId="ADAL" clId="{A1BCC57C-341A-4DCB-A34D-D5DFE4836A8B}" dt="2024-02-26T18:00:36.073" v="416"/>
          <ac:spMkLst>
            <pc:docMk/>
            <pc:sldMk cId="1206756322" sldId="355"/>
            <ac:spMk id="54" creationId="{CAFB19D8-D6BB-166B-F62A-657B133DE501}"/>
          </ac:spMkLst>
        </pc:spChg>
        <pc:spChg chg="mod">
          <ac:chgData name="David Cowell" userId="8c854f7f-d1d6-4058-999d-8d33c997d9fc" providerId="ADAL" clId="{A1BCC57C-341A-4DCB-A34D-D5DFE4836A8B}" dt="2024-02-26T18:00:36.073" v="416"/>
          <ac:spMkLst>
            <pc:docMk/>
            <pc:sldMk cId="1206756322" sldId="355"/>
            <ac:spMk id="55" creationId="{EE48C09A-E5F2-1C18-0CB7-EAA65F80E194}"/>
          </ac:spMkLst>
        </pc:spChg>
        <pc:spChg chg="mod">
          <ac:chgData name="David Cowell" userId="8c854f7f-d1d6-4058-999d-8d33c997d9fc" providerId="ADAL" clId="{A1BCC57C-341A-4DCB-A34D-D5DFE4836A8B}" dt="2024-02-26T18:00:36.073" v="416"/>
          <ac:spMkLst>
            <pc:docMk/>
            <pc:sldMk cId="1206756322" sldId="355"/>
            <ac:spMk id="56" creationId="{C1AAAC6B-3088-B567-1174-FA2DAA572C28}"/>
          </ac:spMkLst>
        </pc:spChg>
        <pc:spChg chg="mod">
          <ac:chgData name="David Cowell" userId="8c854f7f-d1d6-4058-999d-8d33c997d9fc" providerId="ADAL" clId="{A1BCC57C-341A-4DCB-A34D-D5DFE4836A8B}" dt="2024-02-26T18:00:36.073" v="416"/>
          <ac:spMkLst>
            <pc:docMk/>
            <pc:sldMk cId="1206756322" sldId="355"/>
            <ac:spMk id="57" creationId="{CFAF91FB-CDCB-83C1-7229-B82AE9B6C142}"/>
          </ac:spMkLst>
        </pc:spChg>
        <pc:spChg chg="mod">
          <ac:chgData name="David Cowell" userId="8c854f7f-d1d6-4058-999d-8d33c997d9fc" providerId="ADAL" clId="{A1BCC57C-341A-4DCB-A34D-D5DFE4836A8B}" dt="2024-02-26T18:00:36.073" v="416"/>
          <ac:spMkLst>
            <pc:docMk/>
            <pc:sldMk cId="1206756322" sldId="355"/>
            <ac:spMk id="58" creationId="{2EA877B9-4102-1587-D3AC-FD745FF90CE0}"/>
          </ac:spMkLst>
        </pc:spChg>
        <pc:spChg chg="mod">
          <ac:chgData name="David Cowell" userId="8c854f7f-d1d6-4058-999d-8d33c997d9fc" providerId="ADAL" clId="{A1BCC57C-341A-4DCB-A34D-D5DFE4836A8B}" dt="2024-02-26T18:00:36.073" v="416"/>
          <ac:spMkLst>
            <pc:docMk/>
            <pc:sldMk cId="1206756322" sldId="355"/>
            <ac:spMk id="59" creationId="{801E924E-3BE7-7AAE-68AF-2B7EFF46A326}"/>
          </ac:spMkLst>
        </pc:spChg>
        <pc:spChg chg="mod">
          <ac:chgData name="David Cowell" userId="8c854f7f-d1d6-4058-999d-8d33c997d9fc" providerId="ADAL" clId="{A1BCC57C-341A-4DCB-A34D-D5DFE4836A8B}" dt="2024-02-26T18:00:36.073" v="416"/>
          <ac:spMkLst>
            <pc:docMk/>
            <pc:sldMk cId="1206756322" sldId="355"/>
            <ac:spMk id="60" creationId="{D17087A5-F0B4-EBC2-A1BD-A2F76B5C508A}"/>
          </ac:spMkLst>
        </pc:spChg>
        <pc:spChg chg="mod">
          <ac:chgData name="David Cowell" userId="8c854f7f-d1d6-4058-999d-8d33c997d9fc" providerId="ADAL" clId="{A1BCC57C-341A-4DCB-A34D-D5DFE4836A8B}" dt="2024-02-26T18:00:36.073" v="416"/>
          <ac:spMkLst>
            <pc:docMk/>
            <pc:sldMk cId="1206756322" sldId="355"/>
            <ac:spMk id="61" creationId="{00B89BA4-FF0B-CB97-A109-623003069D33}"/>
          </ac:spMkLst>
        </pc:spChg>
        <pc:spChg chg="mod">
          <ac:chgData name="David Cowell" userId="8c854f7f-d1d6-4058-999d-8d33c997d9fc" providerId="ADAL" clId="{A1BCC57C-341A-4DCB-A34D-D5DFE4836A8B}" dt="2024-02-26T18:00:36.073" v="416"/>
          <ac:spMkLst>
            <pc:docMk/>
            <pc:sldMk cId="1206756322" sldId="355"/>
            <ac:spMk id="62" creationId="{352B8BED-2E74-1AEF-5EE0-4774E9726E51}"/>
          </ac:spMkLst>
        </pc:spChg>
        <pc:spChg chg="mod">
          <ac:chgData name="David Cowell" userId="8c854f7f-d1d6-4058-999d-8d33c997d9fc" providerId="ADAL" clId="{A1BCC57C-341A-4DCB-A34D-D5DFE4836A8B}" dt="2024-02-26T18:00:36.073" v="416"/>
          <ac:spMkLst>
            <pc:docMk/>
            <pc:sldMk cId="1206756322" sldId="355"/>
            <ac:spMk id="63" creationId="{732E2C38-97FC-3B70-8EA0-4B178EB249FD}"/>
          </ac:spMkLst>
        </pc:spChg>
        <pc:spChg chg="mod">
          <ac:chgData name="David Cowell" userId="8c854f7f-d1d6-4058-999d-8d33c997d9fc" providerId="ADAL" clId="{A1BCC57C-341A-4DCB-A34D-D5DFE4836A8B}" dt="2024-02-26T18:00:36.073" v="416"/>
          <ac:spMkLst>
            <pc:docMk/>
            <pc:sldMk cId="1206756322" sldId="355"/>
            <ac:spMk id="64" creationId="{ABF2BE37-2D92-BB07-7508-4845FCD0B047}"/>
          </ac:spMkLst>
        </pc:spChg>
        <pc:spChg chg="mod">
          <ac:chgData name="David Cowell" userId="8c854f7f-d1d6-4058-999d-8d33c997d9fc" providerId="ADAL" clId="{A1BCC57C-341A-4DCB-A34D-D5DFE4836A8B}" dt="2024-02-26T18:00:36.073" v="416"/>
          <ac:spMkLst>
            <pc:docMk/>
            <pc:sldMk cId="1206756322" sldId="355"/>
            <ac:spMk id="65" creationId="{A812B9F0-3155-D19B-9852-FD63CF47CD08}"/>
          </ac:spMkLst>
        </pc:spChg>
        <pc:spChg chg="mod">
          <ac:chgData name="David Cowell" userId="8c854f7f-d1d6-4058-999d-8d33c997d9fc" providerId="ADAL" clId="{A1BCC57C-341A-4DCB-A34D-D5DFE4836A8B}" dt="2024-02-26T18:00:36.073" v="416"/>
          <ac:spMkLst>
            <pc:docMk/>
            <pc:sldMk cId="1206756322" sldId="355"/>
            <ac:spMk id="66" creationId="{E48ED16F-80D1-CF29-AA10-47ED37355D6C}"/>
          </ac:spMkLst>
        </pc:spChg>
        <pc:spChg chg="mod">
          <ac:chgData name="David Cowell" userId="8c854f7f-d1d6-4058-999d-8d33c997d9fc" providerId="ADAL" clId="{A1BCC57C-341A-4DCB-A34D-D5DFE4836A8B}" dt="2024-02-26T18:00:36.073" v="416"/>
          <ac:spMkLst>
            <pc:docMk/>
            <pc:sldMk cId="1206756322" sldId="355"/>
            <ac:spMk id="67" creationId="{C1D1A114-0145-FD2D-264C-61C6B1B6871F}"/>
          </ac:spMkLst>
        </pc:spChg>
        <pc:spChg chg="mod">
          <ac:chgData name="David Cowell" userId="8c854f7f-d1d6-4058-999d-8d33c997d9fc" providerId="ADAL" clId="{A1BCC57C-341A-4DCB-A34D-D5DFE4836A8B}" dt="2024-02-26T18:00:36.073" v="416"/>
          <ac:spMkLst>
            <pc:docMk/>
            <pc:sldMk cId="1206756322" sldId="355"/>
            <ac:spMk id="68" creationId="{D842AF8B-0600-F54B-8B83-DC2DFCB00CFE}"/>
          </ac:spMkLst>
        </pc:spChg>
        <pc:spChg chg="mod">
          <ac:chgData name="David Cowell" userId="8c854f7f-d1d6-4058-999d-8d33c997d9fc" providerId="ADAL" clId="{A1BCC57C-341A-4DCB-A34D-D5DFE4836A8B}" dt="2024-02-26T18:00:36.073" v="416"/>
          <ac:spMkLst>
            <pc:docMk/>
            <pc:sldMk cId="1206756322" sldId="355"/>
            <ac:spMk id="69" creationId="{784123C9-7BFC-57A6-1E89-B5DB83EC2FC9}"/>
          </ac:spMkLst>
        </pc:spChg>
        <pc:spChg chg="mod">
          <ac:chgData name="David Cowell" userId="8c854f7f-d1d6-4058-999d-8d33c997d9fc" providerId="ADAL" clId="{A1BCC57C-341A-4DCB-A34D-D5DFE4836A8B}" dt="2024-02-26T18:00:36.073" v="416"/>
          <ac:spMkLst>
            <pc:docMk/>
            <pc:sldMk cId="1206756322" sldId="355"/>
            <ac:spMk id="70" creationId="{BEE10368-DB74-2395-D20A-9311D2A29B8D}"/>
          </ac:spMkLst>
        </pc:spChg>
        <pc:spChg chg="mod">
          <ac:chgData name="David Cowell" userId="8c854f7f-d1d6-4058-999d-8d33c997d9fc" providerId="ADAL" clId="{A1BCC57C-341A-4DCB-A34D-D5DFE4836A8B}" dt="2024-02-26T18:00:36.073" v="416"/>
          <ac:spMkLst>
            <pc:docMk/>
            <pc:sldMk cId="1206756322" sldId="355"/>
            <ac:spMk id="71" creationId="{65AD1AE0-792F-19A7-0CAF-15D635F7C9F8}"/>
          </ac:spMkLst>
        </pc:spChg>
        <pc:spChg chg="mod">
          <ac:chgData name="David Cowell" userId="8c854f7f-d1d6-4058-999d-8d33c997d9fc" providerId="ADAL" clId="{A1BCC57C-341A-4DCB-A34D-D5DFE4836A8B}" dt="2024-02-26T18:00:36.073" v="416"/>
          <ac:spMkLst>
            <pc:docMk/>
            <pc:sldMk cId="1206756322" sldId="355"/>
            <ac:spMk id="72" creationId="{7575CFF3-F19E-1A58-ED5E-8D297B65C870}"/>
          </ac:spMkLst>
        </pc:spChg>
        <pc:spChg chg="mod">
          <ac:chgData name="David Cowell" userId="8c854f7f-d1d6-4058-999d-8d33c997d9fc" providerId="ADAL" clId="{A1BCC57C-341A-4DCB-A34D-D5DFE4836A8B}" dt="2024-02-26T18:00:36.073" v="416"/>
          <ac:spMkLst>
            <pc:docMk/>
            <pc:sldMk cId="1206756322" sldId="355"/>
            <ac:spMk id="73" creationId="{EFC5A6BA-36AA-6293-5AD6-0E2586F999D2}"/>
          </ac:spMkLst>
        </pc:spChg>
        <pc:spChg chg="mod">
          <ac:chgData name="David Cowell" userId="8c854f7f-d1d6-4058-999d-8d33c997d9fc" providerId="ADAL" clId="{A1BCC57C-341A-4DCB-A34D-D5DFE4836A8B}" dt="2024-02-26T18:00:36.073" v="416"/>
          <ac:spMkLst>
            <pc:docMk/>
            <pc:sldMk cId="1206756322" sldId="355"/>
            <ac:spMk id="74" creationId="{A3EE53D5-CDC2-BBAB-2D06-95EA293CF7E6}"/>
          </ac:spMkLst>
        </pc:spChg>
        <pc:spChg chg="mod">
          <ac:chgData name="David Cowell" userId="8c854f7f-d1d6-4058-999d-8d33c997d9fc" providerId="ADAL" clId="{A1BCC57C-341A-4DCB-A34D-D5DFE4836A8B}" dt="2024-02-26T18:00:36.073" v="416"/>
          <ac:spMkLst>
            <pc:docMk/>
            <pc:sldMk cId="1206756322" sldId="355"/>
            <ac:spMk id="75" creationId="{32B21D45-2A6D-88A2-BA33-047FC02C49F3}"/>
          </ac:spMkLst>
        </pc:spChg>
        <pc:spChg chg="mod">
          <ac:chgData name="David Cowell" userId="8c854f7f-d1d6-4058-999d-8d33c997d9fc" providerId="ADAL" clId="{A1BCC57C-341A-4DCB-A34D-D5DFE4836A8B}" dt="2024-02-26T18:00:36.073" v="416"/>
          <ac:spMkLst>
            <pc:docMk/>
            <pc:sldMk cId="1206756322" sldId="355"/>
            <ac:spMk id="76" creationId="{D205FBDE-C8DA-CF6B-9523-D5B750BC82BF}"/>
          </ac:spMkLst>
        </pc:spChg>
        <pc:spChg chg="mod">
          <ac:chgData name="David Cowell" userId="8c854f7f-d1d6-4058-999d-8d33c997d9fc" providerId="ADAL" clId="{A1BCC57C-341A-4DCB-A34D-D5DFE4836A8B}" dt="2024-02-26T18:00:36.073" v="416"/>
          <ac:spMkLst>
            <pc:docMk/>
            <pc:sldMk cId="1206756322" sldId="355"/>
            <ac:spMk id="77" creationId="{C5E5E855-3E15-150B-1DEF-CB39CE700EBC}"/>
          </ac:spMkLst>
        </pc:spChg>
        <pc:spChg chg="mod">
          <ac:chgData name="David Cowell" userId="8c854f7f-d1d6-4058-999d-8d33c997d9fc" providerId="ADAL" clId="{A1BCC57C-341A-4DCB-A34D-D5DFE4836A8B}" dt="2024-02-26T18:00:36.073" v="416"/>
          <ac:spMkLst>
            <pc:docMk/>
            <pc:sldMk cId="1206756322" sldId="355"/>
            <ac:spMk id="78" creationId="{AB6B0BFD-CF55-2E48-1874-3FCF093519FA}"/>
          </ac:spMkLst>
        </pc:spChg>
        <pc:spChg chg="mod">
          <ac:chgData name="David Cowell" userId="8c854f7f-d1d6-4058-999d-8d33c997d9fc" providerId="ADAL" clId="{A1BCC57C-341A-4DCB-A34D-D5DFE4836A8B}" dt="2024-02-26T18:00:36.073" v="416"/>
          <ac:spMkLst>
            <pc:docMk/>
            <pc:sldMk cId="1206756322" sldId="355"/>
            <ac:spMk id="79" creationId="{7FA4AF43-561B-BF06-05F5-2092F09CC745}"/>
          </ac:spMkLst>
        </pc:spChg>
        <pc:spChg chg="mod">
          <ac:chgData name="David Cowell" userId="8c854f7f-d1d6-4058-999d-8d33c997d9fc" providerId="ADAL" clId="{A1BCC57C-341A-4DCB-A34D-D5DFE4836A8B}" dt="2024-02-26T18:00:36.073" v="416"/>
          <ac:spMkLst>
            <pc:docMk/>
            <pc:sldMk cId="1206756322" sldId="355"/>
            <ac:spMk id="80" creationId="{E73738B7-ED1F-5470-DFF9-780AFECB5CB2}"/>
          </ac:spMkLst>
        </pc:spChg>
        <pc:spChg chg="mod">
          <ac:chgData name="David Cowell" userId="8c854f7f-d1d6-4058-999d-8d33c997d9fc" providerId="ADAL" clId="{A1BCC57C-341A-4DCB-A34D-D5DFE4836A8B}" dt="2024-02-26T18:00:36.073" v="416"/>
          <ac:spMkLst>
            <pc:docMk/>
            <pc:sldMk cId="1206756322" sldId="355"/>
            <ac:spMk id="81" creationId="{964253FD-E900-CE05-8855-B5D8E27E4B73}"/>
          </ac:spMkLst>
        </pc:spChg>
        <pc:spChg chg="mod">
          <ac:chgData name="David Cowell" userId="8c854f7f-d1d6-4058-999d-8d33c997d9fc" providerId="ADAL" clId="{A1BCC57C-341A-4DCB-A34D-D5DFE4836A8B}" dt="2024-02-26T18:00:36.073" v="416"/>
          <ac:spMkLst>
            <pc:docMk/>
            <pc:sldMk cId="1206756322" sldId="355"/>
            <ac:spMk id="82" creationId="{2355B813-DF00-58BD-FEA8-6BAC45125D9F}"/>
          </ac:spMkLst>
        </pc:spChg>
        <pc:spChg chg="mod">
          <ac:chgData name="David Cowell" userId="8c854f7f-d1d6-4058-999d-8d33c997d9fc" providerId="ADAL" clId="{A1BCC57C-341A-4DCB-A34D-D5DFE4836A8B}" dt="2024-02-26T18:00:36.073" v="416"/>
          <ac:spMkLst>
            <pc:docMk/>
            <pc:sldMk cId="1206756322" sldId="355"/>
            <ac:spMk id="83" creationId="{D85B1C28-8B2A-38BD-D321-19DCBFA41550}"/>
          </ac:spMkLst>
        </pc:spChg>
        <pc:spChg chg="mod">
          <ac:chgData name="David Cowell" userId="8c854f7f-d1d6-4058-999d-8d33c997d9fc" providerId="ADAL" clId="{A1BCC57C-341A-4DCB-A34D-D5DFE4836A8B}" dt="2024-02-26T18:00:36.073" v="416"/>
          <ac:spMkLst>
            <pc:docMk/>
            <pc:sldMk cId="1206756322" sldId="355"/>
            <ac:spMk id="84" creationId="{2A81562D-B256-DF59-A97B-C5DA69938BA7}"/>
          </ac:spMkLst>
        </pc:spChg>
        <pc:spChg chg="mod">
          <ac:chgData name="David Cowell" userId="8c854f7f-d1d6-4058-999d-8d33c997d9fc" providerId="ADAL" clId="{A1BCC57C-341A-4DCB-A34D-D5DFE4836A8B}" dt="2024-02-26T18:00:36.073" v="416"/>
          <ac:spMkLst>
            <pc:docMk/>
            <pc:sldMk cId="1206756322" sldId="355"/>
            <ac:spMk id="85" creationId="{A75AF547-21A6-0DD9-F733-9BAF18C0F8B0}"/>
          </ac:spMkLst>
        </pc:spChg>
        <pc:spChg chg="mod">
          <ac:chgData name="David Cowell" userId="8c854f7f-d1d6-4058-999d-8d33c997d9fc" providerId="ADAL" clId="{A1BCC57C-341A-4DCB-A34D-D5DFE4836A8B}" dt="2024-02-26T18:00:36.073" v="416"/>
          <ac:spMkLst>
            <pc:docMk/>
            <pc:sldMk cId="1206756322" sldId="355"/>
            <ac:spMk id="86" creationId="{6349F31F-9843-9E4F-64FE-C9B5639387DB}"/>
          </ac:spMkLst>
        </pc:spChg>
        <pc:spChg chg="mod">
          <ac:chgData name="David Cowell" userId="8c854f7f-d1d6-4058-999d-8d33c997d9fc" providerId="ADAL" clId="{A1BCC57C-341A-4DCB-A34D-D5DFE4836A8B}" dt="2024-02-26T18:00:36.073" v="416"/>
          <ac:spMkLst>
            <pc:docMk/>
            <pc:sldMk cId="1206756322" sldId="355"/>
            <ac:spMk id="87" creationId="{F797931A-D76F-18E1-5E95-7E7BB8501485}"/>
          </ac:spMkLst>
        </pc:spChg>
        <pc:spChg chg="mod">
          <ac:chgData name="David Cowell" userId="8c854f7f-d1d6-4058-999d-8d33c997d9fc" providerId="ADAL" clId="{A1BCC57C-341A-4DCB-A34D-D5DFE4836A8B}" dt="2024-02-26T18:00:36.073" v="416"/>
          <ac:spMkLst>
            <pc:docMk/>
            <pc:sldMk cId="1206756322" sldId="355"/>
            <ac:spMk id="88" creationId="{95271EE6-696A-E559-4E5A-48DAE1947C1C}"/>
          </ac:spMkLst>
        </pc:spChg>
        <pc:spChg chg="mod">
          <ac:chgData name="David Cowell" userId="8c854f7f-d1d6-4058-999d-8d33c997d9fc" providerId="ADAL" clId="{A1BCC57C-341A-4DCB-A34D-D5DFE4836A8B}" dt="2024-02-26T18:00:36.073" v="416"/>
          <ac:spMkLst>
            <pc:docMk/>
            <pc:sldMk cId="1206756322" sldId="355"/>
            <ac:spMk id="89" creationId="{EE527378-717F-51D4-459F-94BDB59981C2}"/>
          </ac:spMkLst>
        </pc:spChg>
        <pc:spChg chg="mod">
          <ac:chgData name="David Cowell" userId="8c854f7f-d1d6-4058-999d-8d33c997d9fc" providerId="ADAL" clId="{A1BCC57C-341A-4DCB-A34D-D5DFE4836A8B}" dt="2024-02-26T18:00:36.073" v="416"/>
          <ac:spMkLst>
            <pc:docMk/>
            <pc:sldMk cId="1206756322" sldId="355"/>
            <ac:spMk id="90" creationId="{96FC4E7F-3947-C394-EBB3-A036C4F1E8DB}"/>
          </ac:spMkLst>
        </pc:spChg>
        <pc:spChg chg="mod">
          <ac:chgData name="David Cowell" userId="8c854f7f-d1d6-4058-999d-8d33c997d9fc" providerId="ADAL" clId="{A1BCC57C-341A-4DCB-A34D-D5DFE4836A8B}" dt="2024-02-26T18:00:36.073" v="416"/>
          <ac:spMkLst>
            <pc:docMk/>
            <pc:sldMk cId="1206756322" sldId="355"/>
            <ac:spMk id="91" creationId="{C380B589-CF9E-EDED-EEDF-6F84B7F2FCA6}"/>
          </ac:spMkLst>
        </pc:spChg>
        <pc:spChg chg="mod">
          <ac:chgData name="David Cowell" userId="8c854f7f-d1d6-4058-999d-8d33c997d9fc" providerId="ADAL" clId="{A1BCC57C-341A-4DCB-A34D-D5DFE4836A8B}" dt="2024-02-26T18:00:36.073" v="416"/>
          <ac:spMkLst>
            <pc:docMk/>
            <pc:sldMk cId="1206756322" sldId="355"/>
            <ac:spMk id="92" creationId="{9BBA2C6F-752C-373C-F93F-F34E1AE8DE85}"/>
          </ac:spMkLst>
        </pc:spChg>
        <pc:spChg chg="mod">
          <ac:chgData name="David Cowell" userId="8c854f7f-d1d6-4058-999d-8d33c997d9fc" providerId="ADAL" clId="{A1BCC57C-341A-4DCB-A34D-D5DFE4836A8B}" dt="2024-02-26T18:00:36.073" v="416"/>
          <ac:spMkLst>
            <pc:docMk/>
            <pc:sldMk cId="1206756322" sldId="355"/>
            <ac:spMk id="93" creationId="{B0959DF3-1998-99E0-1427-FBF1799DD016}"/>
          </ac:spMkLst>
        </pc:spChg>
        <pc:spChg chg="mod">
          <ac:chgData name="David Cowell" userId="8c854f7f-d1d6-4058-999d-8d33c997d9fc" providerId="ADAL" clId="{A1BCC57C-341A-4DCB-A34D-D5DFE4836A8B}" dt="2024-02-26T18:00:36.073" v="416"/>
          <ac:spMkLst>
            <pc:docMk/>
            <pc:sldMk cId="1206756322" sldId="355"/>
            <ac:spMk id="94" creationId="{606257B4-F351-E970-3E27-C7FB61F73414}"/>
          </ac:spMkLst>
        </pc:spChg>
        <pc:spChg chg="mod">
          <ac:chgData name="David Cowell" userId="8c854f7f-d1d6-4058-999d-8d33c997d9fc" providerId="ADAL" clId="{A1BCC57C-341A-4DCB-A34D-D5DFE4836A8B}" dt="2024-02-26T18:00:36.073" v="416"/>
          <ac:spMkLst>
            <pc:docMk/>
            <pc:sldMk cId="1206756322" sldId="355"/>
            <ac:spMk id="95" creationId="{F1F3F479-6906-C5F9-EB34-7CCFC9B06787}"/>
          </ac:spMkLst>
        </pc:spChg>
        <pc:spChg chg="mod">
          <ac:chgData name="David Cowell" userId="8c854f7f-d1d6-4058-999d-8d33c997d9fc" providerId="ADAL" clId="{A1BCC57C-341A-4DCB-A34D-D5DFE4836A8B}" dt="2024-02-26T18:00:36.073" v="416"/>
          <ac:spMkLst>
            <pc:docMk/>
            <pc:sldMk cId="1206756322" sldId="355"/>
            <ac:spMk id="96" creationId="{33CF8975-8CA9-FF57-8BCE-12F95F567AC6}"/>
          </ac:spMkLst>
        </pc:spChg>
        <pc:spChg chg="mod">
          <ac:chgData name="David Cowell" userId="8c854f7f-d1d6-4058-999d-8d33c997d9fc" providerId="ADAL" clId="{A1BCC57C-341A-4DCB-A34D-D5DFE4836A8B}" dt="2024-02-26T18:00:36.073" v="416"/>
          <ac:spMkLst>
            <pc:docMk/>
            <pc:sldMk cId="1206756322" sldId="355"/>
            <ac:spMk id="97" creationId="{1A9C58D0-183B-C326-5409-D688CD98444D}"/>
          </ac:spMkLst>
        </pc:spChg>
        <pc:spChg chg="mod">
          <ac:chgData name="David Cowell" userId="8c854f7f-d1d6-4058-999d-8d33c997d9fc" providerId="ADAL" clId="{A1BCC57C-341A-4DCB-A34D-D5DFE4836A8B}" dt="2024-02-26T18:00:36.073" v="416"/>
          <ac:spMkLst>
            <pc:docMk/>
            <pc:sldMk cId="1206756322" sldId="355"/>
            <ac:spMk id="98" creationId="{D4167C76-E195-FDE6-6BF0-16A574020B4D}"/>
          </ac:spMkLst>
        </pc:spChg>
        <pc:grpChg chg="add mod">
          <ac:chgData name="David Cowell" userId="8c854f7f-d1d6-4058-999d-8d33c997d9fc" providerId="ADAL" clId="{A1BCC57C-341A-4DCB-A34D-D5DFE4836A8B}" dt="2024-02-26T18:00:36.073" v="416"/>
          <ac:grpSpMkLst>
            <pc:docMk/>
            <pc:sldMk cId="1206756322" sldId="355"/>
            <ac:grpSpMk id="4" creationId="{3D4E05E1-73B0-47F8-0259-0B2F7BFCF3F1}"/>
          </ac:grpSpMkLst>
        </pc:grpChg>
        <pc:grpChg chg="add mod">
          <ac:chgData name="David Cowell" userId="8c854f7f-d1d6-4058-999d-8d33c997d9fc" providerId="ADAL" clId="{A1BCC57C-341A-4DCB-A34D-D5DFE4836A8B}" dt="2024-02-26T18:00:30.111" v="415"/>
          <ac:grpSpMkLst>
            <pc:docMk/>
            <pc:sldMk cId="1206756322" sldId="355"/>
            <ac:grpSpMk id="5" creationId="{2D0F96EF-722D-4FB2-B534-E77FB0C6AB54}"/>
          </ac:grpSpMkLst>
        </pc:grpChg>
      </pc:sldChg>
      <pc:sldChg chg="del">
        <pc:chgData name="David Cowell" userId="8c854f7f-d1d6-4058-999d-8d33c997d9fc" providerId="ADAL" clId="{A1BCC57C-341A-4DCB-A34D-D5DFE4836A8B}" dt="2024-02-26T17:31:17.545" v="0" actId="47"/>
        <pc:sldMkLst>
          <pc:docMk/>
          <pc:sldMk cId="2789922168" sldId="355"/>
        </pc:sldMkLst>
      </pc:sldChg>
      <pc:sldChg chg="addSp delSp modSp new del mod chgLayout">
        <pc:chgData name="David Cowell" userId="8c854f7f-d1d6-4058-999d-8d33c997d9fc" providerId="ADAL" clId="{A1BCC57C-341A-4DCB-A34D-D5DFE4836A8B}" dt="2024-02-26T17:57:34.501" v="349" actId="47"/>
        <pc:sldMkLst>
          <pc:docMk/>
          <pc:sldMk cId="3601862915" sldId="355"/>
        </pc:sldMkLst>
        <pc:spChg chg="del mod ord">
          <ac:chgData name="David Cowell" userId="8c854f7f-d1d6-4058-999d-8d33c997d9fc" providerId="ADAL" clId="{A1BCC57C-341A-4DCB-A34D-D5DFE4836A8B}" dt="2024-02-26T17:57:28.370" v="348" actId="700"/>
          <ac:spMkLst>
            <pc:docMk/>
            <pc:sldMk cId="3601862915" sldId="355"/>
            <ac:spMk id="2" creationId="{F5A10CB6-08C9-C6AE-D341-F9E5F2E43AB1}"/>
          </ac:spMkLst>
        </pc:spChg>
        <pc:spChg chg="del mod ord">
          <ac:chgData name="David Cowell" userId="8c854f7f-d1d6-4058-999d-8d33c997d9fc" providerId="ADAL" clId="{A1BCC57C-341A-4DCB-A34D-D5DFE4836A8B}" dt="2024-02-26T17:57:28.370" v="348" actId="700"/>
          <ac:spMkLst>
            <pc:docMk/>
            <pc:sldMk cId="3601862915" sldId="355"/>
            <ac:spMk id="3" creationId="{5E7BE9BF-FCE5-6763-5B39-7E083578FB40}"/>
          </ac:spMkLst>
        </pc:spChg>
        <pc:spChg chg="add mod ord">
          <ac:chgData name="David Cowell" userId="8c854f7f-d1d6-4058-999d-8d33c997d9fc" providerId="ADAL" clId="{A1BCC57C-341A-4DCB-A34D-D5DFE4836A8B}" dt="2024-02-26T17:57:28.370" v="348" actId="700"/>
          <ac:spMkLst>
            <pc:docMk/>
            <pc:sldMk cId="3601862915" sldId="355"/>
            <ac:spMk id="4" creationId="{727251A3-0B30-F759-A471-F5D3DAE2154B}"/>
          </ac:spMkLst>
        </pc:spChg>
        <pc:spChg chg="add mod ord">
          <ac:chgData name="David Cowell" userId="8c854f7f-d1d6-4058-999d-8d33c997d9fc" providerId="ADAL" clId="{A1BCC57C-341A-4DCB-A34D-D5DFE4836A8B}" dt="2024-02-26T17:57:28.370" v="348" actId="700"/>
          <ac:spMkLst>
            <pc:docMk/>
            <pc:sldMk cId="3601862915" sldId="355"/>
            <ac:spMk id="5" creationId="{0C2EFCD2-F22E-3A3F-307E-1F089E164748}"/>
          </ac:spMkLst>
        </pc:spChg>
        <pc:spChg chg="add mod ord">
          <ac:chgData name="David Cowell" userId="8c854f7f-d1d6-4058-999d-8d33c997d9fc" providerId="ADAL" clId="{A1BCC57C-341A-4DCB-A34D-D5DFE4836A8B}" dt="2024-02-26T17:57:28.370" v="348" actId="700"/>
          <ac:spMkLst>
            <pc:docMk/>
            <pc:sldMk cId="3601862915" sldId="355"/>
            <ac:spMk id="6" creationId="{8F299724-A5E5-C1D2-1836-0AD4BA96AA79}"/>
          </ac:spMkLst>
        </pc:spChg>
        <pc:spChg chg="add mod ord">
          <ac:chgData name="David Cowell" userId="8c854f7f-d1d6-4058-999d-8d33c997d9fc" providerId="ADAL" clId="{A1BCC57C-341A-4DCB-A34D-D5DFE4836A8B}" dt="2024-02-26T17:57:28.370" v="348" actId="700"/>
          <ac:spMkLst>
            <pc:docMk/>
            <pc:sldMk cId="3601862915" sldId="355"/>
            <ac:spMk id="7" creationId="{3E19DA41-3EC1-E2E7-453D-E4E2E72DA284}"/>
          </ac:spMkLst>
        </pc:spChg>
      </pc:sldChg>
      <pc:sldChg chg="new del">
        <pc:chgData name="David Cowell" userId="8c854f7f-d1d6-4058-999d-8d33c997d9fc" providerId="ADAL" clId="{A1BCC57C-341A-4DCB-A34D-D5DFE4836A8B}" dt="2024-02-26T19:04:56.647" v="491" actId="47"/>
        <pc:sldMkLst>
          <pc:docMk/>
          <pc:sldMk cId="2167994236" sldId="356"/>
        </pc:sldMkLst>
      </pc:sldChg>
      <pc:sldChg chg="addSp delSp modSp new del mod ord">
        <pc:chgData name="David Cowell" userId="8c854f7f-d1d6-4058-999d-8d33c997d9fc" providerId="ADAL" clId="{A1BCC57C-341A-4DCB-A34D-D5DFE4836A8B}" dt="2024-02-26T19:21:10.781" v="1417" actId="47"/>
        <pc:sldMkLst>
          <pc:docMk/>
          <pc:sldMk cId="425328977" sldId="357"/>
        </pc:sldMkLst>
        <pc:spChg chg="del">
          <ac:chgData name="David Cowell" userId="8c854f7f-d1d6-4058-999d-8d33c997d9fc" providerId="ADAL" clId="{A1BCC57C-341A-4DCB-A34D-D5DFE4836A8B}" dt="2024-02-26T18:04:53.144" v="469" actId="22"/>
          <ac:spMkLst>
            <pc:docMk/>
            <pc:sldMk cId="425328977" sldId="357"/>
            <ac:spMk id="2" creationId="{41D6E99A-9B67-2A22-52EA-32B72A3FFCB1}"/>
          </ac:spMkLst>
        </pc:spChg>
        <pc:picChg chg="add mod ord">
          <ac:chgData name="David Cowell" userId="8c854f7f-d1d6-4058-999d-8d33c997d9fc" providerId="ADAL" clId="{A1BCC57C-341A-4DCB-A34D-D5DFE4836A8B}" dt="2024-02-26T18:04:53.144" v="469" actId="22"/>
          <ac:picMkLst>
            <pc:docMk/>
            <pc:sldMk cId="425328977" sldId="357"/>
            <ac:picMk id="5" creationId="{38804624-9E13-66A3-D38E-D8BC4220A768}"/>
          </ac:picMkLst>
        </pc:picChg>
      </pc:sldChg>
      <pc:sldChg chg="addSp delSp modSp new mod chgLayout">
        <pc:chgData name="David Cowell" userId="8c854f7f-d1d6-4058-999d-8d33c997d9fc" providerId="ADAL" clId="{A1BCC57C-341A-4DCB-A34D-D5DFE4836A8B}" dt="2024-02-26T19:31:10" v="2059" actId="700"/>
        <pc:sldMkLst>
          <pc:docMk/>
          <pc:sldMk cId="1595415738" sldId="358"/>
        </pc:sldMkLst>
        <pc:spChg chg="del mod ord">
          <ac:chgData name="David Cowell" userId="8c854f7f-d1d6-4058-999d-8d33c997d9fc" providerId="ADAL" clId="{A1BCC57C-341A-4DCB-A34D-D5DFE4836A8B}" dt="2024-02-26T19:31:10" v="2059" actId="700"/>
          <ac:spMkLst>
            <pc:docMk/>
            <pc:sldMk cId="1595415738" sldId="358"/>
            <ac:spMk id="2" creationId="{CC5911F1-9400-4274-0C90-7A861FFDF2F6}"/>
          </ac:spMkLst>
        </pc:spChg>
        <pc:spChg chg="mod ord">
          <ac:chgData name="David Cowell" userId="8c854f7f-d1d6-4058-999d-8d33c997d9fc" providerId="ADAL" clId="{A1BCC57C-341A-4DCB-A34D-D5DFE4836A8B}" dt="2024-02-26T19:31:10" v="2059" actId="700"/>
          <ac:spMkLst>
            <pc:docMk/>
            <pc:sldMk cId="1595415738" sldId="358"/>
            <ac:spMk id="3" creationId="{30ABA3B3-41E6-FD87-E456-9FC5C3377983}"/>
          </ac:spMkLst>
        </pc:spChg>
        <pc:spChg chg="add mod ord">
          <ac:chgData name="David Cowell" userId="8c854f7f-d1d6-4058-999d-8d33c997d9fc" providerId="ADAL" clId="{A1BCC57C-341A-4DCB-A34D-D5DFE4836A8B}" dt="2024-02-26T19:31:10" v="2059" actId="700"/>
          <ac:spMkLst>
            <pc:docMk/>
            <pc:sldMk cId="1595415738" sldId="358"/>
            <ac:spMk id="4" creationId="{DAA197E5-7A2E-6A6D-BB64-6C54A6225D74}"/>
          </ac:spMkLst>
        </pc:spChg>
        <pc:spChg chg="add mod ord">
          <ac:chgData name="David Cowell" userId="8c854f7f-d1d6-4058-999d-8d33c997d9fc" providerId="ADAL" clId="{A1BCC57C-341A-4DCB-A34D-D5DFE4836A8B}" dt="2024-02-26T19:31:10" v="2059" actId="700"/>
          <ac:spMkLst>
            <pc:docMk/>
            <pc:sldMk cId="1595415738" sldId="358"/>
            <ac:spMk id="5" creationId="{60168A25-62D6-3B29-0E4B-E995B71E35A0}"/>
          </ac:spMkLst>
        </pc:spChg>
        <pc:spChg chg="add mod ord">
          <ac:chgData name="David Cowell" userId="8c854f7f-d1d6-4058-999d-8d33c997d9fc" providerId="ADAL" clId="{A1BCC57C-341A-4DCB-A34D-D5DFE4836A8B}" dt="2024-02-26T19:31:10" v="2059" actId="700"/>
          <ac:spMkLst>
            <pc:docMk/>
            <pc:sldMk cId="1595415738" sldId="358"/>
            <ac:spMk id="6" creationId="{382B477A-09DE-BAEE-5239-4B19A671EDB9}"/>
          </ac:spMkLst>
        </pc:spChg>
      </pc:sldChg>
      <pc:sldChg chg="addSp delSp modSp new mod ord">
        <pc:chgData name="David Cowell" userId="8c854f7f-d1d6-4058-999d-8d33c997d9fc" providerId="ADAL" clId="{A1BCC57C-341A-4DCB-A34D-D5DFE4836A8B}" dt="2024-02-26T19:10:39.930" v="1031"/>
        <pc:sldMkLst>
          <pc:docMk/>
          <pc:sldMk cId="601913318" sldId="359"/>
        </pc:sldMkLst>
        <pc:spChg chg="del">
          <ac:chgData name="David Cowell" userId="8c854f7f-d1d6-4058-999d-8d33c997d9fc" providerId="ADAL" clId="{A1BCC57C-341A-4DCB-A34D-D5DFE4836A8B}" dt="2024-02-26T19:04:06.359" v="485" actId="22"/>
          <ac:spMkLst>
            <pc:docMk/>
            <pc:sldMk cId="601913318" sldId="359"/>
            <ac:spMk id="2" creationId="{2C2B2248-05EA-A02B-68FE-C8573EEB5D27}"/>
          </ac:spMkLst>
        </pc:spChg>
        <pc:spChg chg="mod">
          <ac:chgData name="David Cowell" userId="8c854f7f-d1d6-4058-999d-8d33c997d9fc" providerId="ADAL" clId="{A1BCC57C-341A-4DCB-A34D-D5DFE4836A8B}" dt="2024-02-26T19:05:32.564" v="600" actId="20577"/>
          <ac:spMkLst>
            <pc:docMk/>
            <pc:sldMk cId="601913318" sldId="359"/>
            <ac:spMk id="3" creationId="{05582393-37C2-8CB0-DBA1-E11438CCC582}"/>
          </ac:spMkLst>
        </pc:spChg>
        <pc:spChg chg="add del">
          <ac:chgData name="David Cowell" userId="8c854f7f-d1d6-4058-999d-8d33c997d9fc" providerId="ADAL" clId="{A1BCC57C-341A-4DCB-A34D-D5DFE4836A8B}" dt="2024-02-26T19:05:54.288" v="602" actId="478"/>
          <ac:spMkLst>
            <pc:docMk/>
            <pc:sldMk cId="601913318" sldId="359"/>
            <ac:spMk id="6" creationId="{7D7ED7B9-2BE2-548F-E981-B0D8975D22B8}"/>
          </ac:spMkLst>
        </pc:spChg>
        <pc:spChg chg="add del mod">
          <ac:chgData name="David Cowell" userId="8c854f7f-d1d6-4058-999d-8d33c997d9fc" providerId="ADAL" clId="{A1BCC57C-341A-4DCB-A34D-D5DFE4836A8B}" dt="2024-02-26T19:06:44.879" v="610" actId="478"/>
          <ac:spMkLst>
            <pc:docMk/>
            <pc:sldMk cId="601913318" sldId="359"/>
            <ac:spMk id="7" creationId="{194C0816-EABC-FBEB-402D-17D132C21D4D}"/>
          </ac:spMkLst>
        </pc:spChg>
        <pc:spChg chg="add mod">
          <ac:chgData name="David Cowell" userId="8c854f7f-d1d6-4058-999d-8d33c997d9fc" providerId="ADAL" clId="{A1BCC57C-341A-4DCB-A34D-D5DFE4836A8B}" dt="2024-02-26T19:07:57.342" v="751" actId="20577"/>
          <ac:spMkLst>
            <pc:docMk/>
            <pc:sldMk cId="601913318" sldId="359"/>
            <ac:spMk id="12" creationId="{F5840872-16EF-71AD-254D-225BAE7581E3}"/>
          </ac:spMkLst>
        </pc:spChg>
        <pc:spChg chg="add mod">
          <ac:chgData name="David Cowell" userId="8c854f7f-d1d6-4058-999d-8d33c997d9fc" providerId="ADAL" clId="{A1BCC57C-341A-4DCB-A34D-D5DFE4836A8B}" dt="2024-02-26T19:10:10.710" v="1029" actId="1038"/>
          <ac:spMkLst>
            <pc:docMk/>
            <pc:sldMk cId="601913318" sldId="359"/>
            <ac:spMk id="13" creationId="{4199AF5A-8066-0D5F-394E-F64F69396AB2}"/>
          </ac:spMkLst>
        </pc:spChg>
        <pc:spChg chg="add mod">
          <ac:chgData name="David Cowell" userId="8c854f7f-d1d6-4058-999d-8d33c997d9fc" providerId="ADAL" clId="{A1BCC57C-341A-4DCB-A34D-D5DFE4836A8B}" dt="2024-02-26T19:10:10.710" v="1029" actId="1038"/>
          <ac:spMkLst>
            <pc:docMk/>
            <pc:sldMk cId="601913318" sldId="359"/>
            <ac:spMk id="14" creationId="{8B2C1BDA-F94D-E498-4212-FA49E9DDED55}"/>
          </ac:spMkLst>
        </pc:spChg>
        <pc:spChg chg="add mod">
          <ac:chgData name="David Cowell" userId="8c854f7f-d1d6-4058-999d-8d33c997d9fc" providerId="ADAL" clId="{A1BCC57C-341A-4DCB-A34D-D5DFE4836A8B}" dt="2024-02-26T19:10:10.710" v="1029" actId="1038"/>
          <ac:spMkLst>
            <pc:docMk/>
            <pc:sldMk cId="601913318" sldId="359"/>
            <ac:spMk id="15" creationId="{887C4BF8-07F7-62A9-0F43-C99AA9E29E1A}"/>
          </ac:spMkLst>
        </pc:spChg>
        <pc:picChg chg="add mod ord">
          <ac:chgData name="David Cowell" userId="8c854f7f-d1d6-4058-999d-8d33c997d9fc" providerId="ADAL" clId="{A1BCC57C-341A-4DCB-A34D-D5DFE4836A8B}" dt="2024-02-26T19:05:17.942" v="555" actId="1037"/>
          <ac:picMkLst>
            <pc:docMk/>
            <pc:sldMk cId="601913318" sldId="359"/>
            <ac:picMk id="5" creationId="{907B5105-DACA-7F74-6ECC-BE037B668CDD}"/>
          </ac:picMkLst>
        </pc:picChg>
        <pc:cxnChg chg="add del mod">
          <ac:chgData name="David Cowell" userId="8c854f7f-d1d6-4058-999d-8d33c997d9fc" providerId="ADAL" clId="{A1BCC57C-341A-4DCB-A34D-D5DFE4836A8B}" dt="2024-02-26T19:06:24.437" v="607" actId="478"/>
          <ac:cxnSpMkLst>
            <pc:docMk/>
            <pc:sldMk cId="601913318" sldId="359"/>
            <ac:cxnSpMk id="9" creationId="{BBF2B6E7-2B77-2029-A145-5D40AEFE8C58}"/>
          </ac:cxnSpMkLst>
        </pc:cxnChg>
        <pc:cxnChg chg="add del mod">
          <ac:chgData name="David Cowell" userId="8c854f7f-d1d6-4058-999d-8d33c997d9fc" providerId="ADAL" clId="{A1BCC57C-341A-4DCB-A34D-D5DFE4836A8B}" dt="2024-02-26T19:06:42.800" v="609" actId="478"/>
          <ac:cxnSpMkLst>
            <pc:docMk/>
            <pc:sldMk cId="601913318" sldId="359"/>
            <ac:cxnSpMk id="11" creationId="{B1696415-D808-9E87-4C34-47B956A7D5F6}"/>
          </ac:cxnSpMkLst>
        </pc:cxnChg>
      </pc:sldChg>
      <pc:sldChg chg="addSp delSp modSp add mod modTransition modAnim">
        <pc:chgData name="David Cowell" userId="8c854f7f-d1d6-4058-999d-8d33c997d9fc" providerId="ADAL" clId="{A1BCC57C-341A-4DCB-A34D-D5DFE4836A8B}" dt="2024-02-26T19:20:40.651" v="1413" actId="1035"/>
        <pc:sldMkLst>
          <pc:docMk/>
          <pc:sldMk cId="1259685265" sldId="360"/>
        </pc:sldMkLst>
        <pc:spChg chg="mod">
          <ac:chgData name="David Cowell" userId="8c854f7f-d1d6-4058-999d-8d33c997d9fc" providerId="ADAL" clId="{A1BCC57C-341A-4DCB-A34D-D5DFE4836A8B}" dt="2024-02-26T19:20:15.095" v="1395"/>
          <ac:spMkLst>
            <pc:docMk/>
            <pc:sldMk cId="1259685265" sldId="360"/>
            <ac:spMk id="2" creationId="{6E01BE6E-2F86-C650-5E68-1D07055773BA}"/>
          </ac:spMkLst>
        </pc:spChg>
        <pc:spChg chg="mod">
          <ac:chgData name="David Cowell" userId="8c854f7f-d1d6-4058-999d-8d33c997d9fc" providerId="ADAL" clId="{A1BCC57C-341A-4DCB-A34D-D5DFE4836A8B}" dt="2024-02-26T19:12:48.026" v="1061"/>
          <ac:spMkLst>
            <pc:docMk/>
            <pc:sldMk cId="1259685265" sldId="360"/>
            <ac:spMk id="3" creationId="{F387C3B2-B997-AA00-11BE-796D0B472CB2}"/>
          </ac:spMkLst>
        </pc:spChg>
        <pc:picChg chg="del">
          <ac:chgData name="David Cowell" userId="8c854f7f-d1d6-4058-999d-8d33c997d9fc" providerId="ADAL" clId="{A1BCC57C-341A-4DCB-A34D-D5DFE4836A8B}" dt="2024-02-26T19:12:54.877" v="1063" actId="478"/>
          <ac:picMkLst>
            <pc:docMk/>
            <pc:sldMk cId="1259685265" sldId="360"/>
            <ac:picMk id="4" creationId="{D0D63216-D124-4CF7-E015-8617740E25F9}"/>
          </ac:picMkLst>
        </pc:picChg>
        <pc:picChg chg="add del mod">
          <ac:chgData name="David Cowell" userId="8c854f7f-d1d6-4058-999d-8d33c997d9fc" providerId="ADAL" clId="{A1BCC57C-341A-4DCB-A34D-D5DFE4836A8B}" dt="2024-02-26T19:20:31.869" v="1408" actId="478"/>
          <ac:picMkLst>
            <pc:docMk/>
            <pc:sldMk cId="1259685265" sldId="360"/>
            <ac:picMk id="5" creationId="{953D8937-2ECC-537C-3771-DA41EE7A003B}"/>
          </ac:picMkLst>
        </pc:picChg>
        <pc:picChg chg="add mod">
          <ac:chgData name="David Cowell" userId="8c854f7f-d1d6-4058-999d-8d33c997d9fc" providerId="ADAL" clId="{A1BCC57C-341A-4DCB-A34D-D5DFE4836A8B}" dt="2024-02-26T19:15:18.335" v="1109" actId="1036"/>
          <ac:picMkLst>
            <pc:docMk/>
            <pc:sldMk cId="1259685265" sldId="360"/>
            <ac:picMk id="6" creationId="{BCB744F2-E55A-C76E-A34D-36559DC61723}"/>
          </ac:picMkLst>
        </pc:picChg>
        <pc:picChg chg="add mod">
          <ac:chgData name="David Cowell" userId="8c854f7f-d1d6-4058-999d-8d33c997d9fc" providerId="ADAL" clId="{A1BCC57C-341A-4DCB-A34D-D5DFE4836A8B}" dt="2024-02-26T19:20:40.651" v="1413" actId="1035"/>
          <ac:picMkLst>
            <pc:docMk/>
            <pc:sldMk cId="1259685265" sldId="360"/>
            <ac:picMk id="7" creationId="{710B6D19-768F-2090-A782-0A8994A19520}"/>
          </ac:picMkLst>
        </pc:picChg>
        <pc:picChg chg="del">
          <ac:chgData name="David Cowell" userId="8c854f7f-d1d6-4058-999d-8d33c997d9fc" providerId="ADAL" clId="{A1BCC57C-341A-4DCB-A34D-D5DFE4836A8B}" dt="2024-02-26T19:12:53.230" v="1062" actId="478"/>
          <ac:picMkLst>
            <pc:docMk/>
            <pc:sldMk cId="1259685265" sldId="360"/>
            <ac:picMk id="101" creationId="{701A2795-02AE-6D54-3DFD-1128C1719020}"/>
          </ac:picMkLst>
        </pc:picChg>
      </pc:sldChg>
      <pc:sldChg chg="modSp add mod">
        <pc:chgData name="David Cowell" userId="8c854f7f-d1d6-4058-999d-8d33c997d9fc" providerId="ADAL" clId="{A1BCC57C-341A-4DCB-A34D-D5DFE4836A8B}" dt="2024-02-26T19:56:34.463" v="3859" actId="1035"/>
        <pc:sldMkLst>
          <pc:docMk/>
          <pc:sldMk cId="2273606649" sldId="361"/>
        </pc:sldMkLst>
        <pc:spChg chg="mod">
          <ac:chgData name="David Cowell" userId="8c854f7f-d1d6-4058-999d-8d33c997d9fc" providerId="ADAL" clId="{A1BCC57C-341A-4DCB-A34D-D5DFE4836A8B}" dt="2024-02-26T19:56:34.463" v="3859" actId="1035"/>
          <ac:spMkLst>
            <pc:docMk/>
            <pc:sldMk cId="2273606649" sldId="361"/>
            <ac:spMk id="2" creationId="{38CA81F0-F8D8-25E0-AEA1-90AF21A79E4A}"/>
          </ac:spMkLst>
        </pc:spChg>
      </pc:sldChg>
      <pc:sldChg chg="addSp delSp modSp add mod modTransition">
        <pc:chgData name="David Cowell" userId="8c854f7f-d1d6-4058-999d-8d33c997d9fc" providerId="ADAL" clId="{A1BCC57C-341A-4DCB-A34D-D5DFE4836A8B}" dt="2024-02-26T21:05:35.217" v="4068" actId="1036"/>
        <pc:sldMkLst>
          <pc:docMk/>
          <pc:sldMk cId="1247898434" sldId="362"/>
        </pc:sldMkLst>
        <pc:spChg chg="del mod">
          <ac:chgData name="David Cowell" userId="8c854f7f-d1d6-4058-999d-8d33c997d9fc" providerId="ADAL" clId="{A1BCC57C-341A-4DCB-A34D-D5DFE4836A8B}" dt="2024-02-26T19:27:50.541" v="1715" actId="478"/>
          <ac:spMkLst>
            <pc:docMk/>
            <pc:sldMk cId="1247898434" sldId="362"/>
            <ac:spMk id="2" creationId="{A5D62AAE-9217-4CB2-E43E-CE56AC57E31D}"/>
          </ac:spMkLst>
        </pc:spChg>
        <pc:spChg chg="add del mod">
          <ac:chgData name="David Cowell" userId="8c854f7f-d1d6-4058-999d-8d33c997d9fc" providerId="ADAL" clId="{A1BCC57C-341A-4DCB-A34D-D5DFE4836A8B}" dt="2024-02-26T19:27:53.946" v="1716" actId="478"/>
          <ac:spMkLst>
            <pc:docMk/>
            <pc:sldMk cId="1247898434" sldId="362"/>
            <ac:spMk id="5" creationId="{51650F67-7C36-8B4B-5D2D-2AF8D9199CA2}"/>
          </ac:spMkLst>
        </pc:spChg>
        <pc:spChg chg="add mod">
          <ac:chgData name="David Cowell" userId="8c854f7f-d1d6-4058-999d-8d33c997d9fc" providerId="ADAL" clId="{A1BCC57C-341A-4DCB-A34D-D5DFE4836A8B}" dt="2024-02-26T19:28:45.646" v="1737" actId="14100"/>
          <ac:spMkLst>
            <pc:docMk/>
            <pc:sldMk cId="1247898434" sldId="362"/>
            <ac:spMk id="8" creationId="{2B3CE63D-B48C-1543-4342-A558EA8A7D72}"/>
          </ac:spMkLst>
        </pc:spChg>
        <pc:spChg chg="add mod">
          <ac:chgData name="David Cowell" userId="8c854f7f-d1d6-4058-999d-8d33c997d9fc" providerId="ADAL" clId="{A1BCC57C-341A-4DCB-A34D-D5DFE4836A8B}" dt="2024-02-26T19:55:56.614" v="3840" actId="20577"/>
          <ac:spMkLst>
            <pc:docMk/>
            <pc:sldMk cId="1247898434" sldId="362"/>
            <ac:spMk id="9" creationId="{F6D52696-A680-74A7-746A-EA4B567DF356}"/>
          </ac:spMkLst>
        </pc:spChg>
        <pc:picChg chg="mod modCrop">
          <ac:chgData name="David Cowell" userId="8c854f7f-d1d6-4058-999d-8d33c997d9fc" providerId="ADAL" clId="{A1BCC57C-341A-4DCB-A34D-D5DFE4836A8B}" dt="2024-02-26T19:26:37.008" v="1712" actId="732"/>
          <ac:picMkLst>
            <pc:docMk/>
            <pc:sldMk cId="1247898434" sldId="362"/>
            <ac:picMk id="6" creationId="{ED27F353-5AEB-07DE-9F81-B2144BEAE1C9}"/>
          </ac:picMkLst>
        </pc:picChg>
        <pc:picChg chg="add mod">
          <ac:chgData name="David Cowell" userId="8c854f7f-d1d6-4058-999d-8d33c997d9fc" providerId="ADAL" clId="{A1BCC57C-341A-4DCB-A34D-D5DFE4836A8B}" dt="2024-02-26T21:05:35.217" v="4068" actId="1036"/>
          <ac:picMkLst>
            <pc:docMk/>
            <pc:sldMk cId="1247898434" sldId="362"/>
            <ac:picMk id="10" creationId="{6AEB1F5E-207A-94A7-F98B-1531F7868F2A}"/>
          </ac:picMkLst>
        </pc:picChg>
      </pc:sldChg>
      <pc:sldChg chg="addSp delSp modSp add mod">
        <pc:chgData name="David Cowell" userId="8c854f7f-d1d6-4058-999d-8d33c997d9fc" providerId="ADAL" clId="{A1BCC57C-341A-4DCB-A34D-D5DFE4836A8B}" dt="2024-02-26T19:57:11.954" v="3872" actId="1036"/>
        <pc:sldMkLst>
          <pc:docMk/>
          <pc:sldMk cId="518818668" sldId="363"/>
        </pc:sldMkLst>
        <pc:spChg chg="del">
          <ac:chgData name="David Cowell" userId="8c854f7f-d1d6-4058-999d-8d33c997d9fc" providerId="ADAL" clId="{A1BCC57C-341A-4DCB-A34D-D5DFE4836A8B}" dt="2024-02-26T19:31:46.346" v="2061" actId="478"/>
          <ac:spMkLst>
            <pc:docMk/>
            <pc:sldMk cId="518818668" sldId="363"/>
            <ac:spMk id="2" creationId="{E23351B6-5B66-1FFE-BA44-6CF8DAA6A167}"/>
          </ac:spMkLst>
        </pc:spChg>
        <pc:spChg chg="add del mod">
          <ac:chgData name="David Cowell" userId="8c854f7f-d1d6-4058-999d-8d33c997d9fc" providerId="ADAL" clId="{A1BCC57C-341A-4DCB-A34D-D5DFE4836A8B}" dt="2024-02-26T19:31:49.022" v="2062" actId="478"/>
          <ac:spMkLst>
            <pc:docMk/>
            <pc:sldMk cId="518818668" sldId="363"/>
            <ac:spMk id="5" creationId="{C6E47C5C-D938-C7CE-1223-84BCD1140154}"/>
          </ac:spMkLst>
        </pc:spChg>
        <pc:spChg chg="add mod">
          <ac:chgData name="David Cowell" userId="8c854f7f-d1d6-4058-999d-8d33c997d9fc" providerId="ADAL" clId="{A1BCC57C-341A-4DCB-A34D-D5DFE4836A8B}" dt="2024-02-26T19:57:11.954" v="3872" actId="1036"/>
          <ac:spMkLst>
            <pc:docMk/>
            <pc:sldMk cId="518818668" sldId="363"/>
            <ac:spMk id="10" creationId="{0EDC9DFC-4027-ABDD-5343-61E99AF39BA2}"/>
          </ac:spMkLst>
        </pc:spChg>
        <pc:picChg chg="add del mod">
          <ac:chgData name="David Cowell" userId="8c854f7f-d1d6-4058-999d-8d33c997d9fc" providerId="ADAL" clId="{A1BCC57C-341A-4DCB-A34D-D5DFE4836A8B}" dt="2024-02-26T19:53:36.016" v="3609" actId="478"/>
          <ac:picMkLst>
            <pc:docMk/>
            <pc:sldMk cId="518818668" sldId="363"/>
            <ac:picMk id="7" creationId="{EFF159ED-C195-1E3A-A4BD-7DA9B73BB8E0}"/>
          </ac:picMkLst>
        </pc:picChg>
        <pc:picChg chg="add mod">
          <ac:chgData name="David Cowell" userId="8c854f7f-d1d6-4058-999d-8d33c997d9fc" providerId="ADAL" clId="{A1BCC57C-341A-4DCB-A34D-D5DFE4836A8B}" dt="2024-02-26T19:53:57.342" v="3712" actId="1038"/>
          <ac:picMkLst>
            <pc:docMk/>
            <pc:sldMk cId="518818668" sldId="363"/>
            <ac:picMk id="8" creationId="{737CDEC9-3FCE-F8DC-22F8-5FF74D848A28}"/>
          </ac:picMkLst>
        </pc:picChg>
      </pc:sldChg>
      <pc:sldChg chg="addSp delSp modSp add del mod">
        <pc:chgData name="David Cowell" userId="8c854f7f-d1d6-4058-999d-8d33c997d9fc" providerId="ADAL" clId="{A1BCC57C-341A-4DCB-A34D-D5DFE4836A8B}" dt="2024-02-26T21:06:08.665" v="4071" actId="47"/>
        <pc:sldMkLst>
          <pc:docMk/>
          <pc:sldMk cId="1691696282" sldId="364"/>
        </pc:sldMkLst>
        <pc:spChg chg="del">
          <ac:chgData name="David Cowell" userId="8c854f7f-d1d6-4058-999d-8d33c997d9fc" providerId="ADAL" clId="{A1BCC57C-341A-4DCB-A34D-D5DFE4836A8B}" dt="2024-02-26T19:32:41.495" v="2088" actId="478"/>
          <ac:spMkLst>
            <pc:docMk/>
            <pc:sldMk cId="1691696282" sldId="364"/>
            <ac:spMk id="8" creationId="{E1244F0E-C6F4-2DEF-E5C3-D61AF0019CC9}"/>
          </ac:spMkLst>
        </pc:spChg>
        <pc:spChg chg="del">
          <ac:chgData name="David Cowell" userId="8c854f7f-d1d6-4058-999d-8d33c997d9fc" providerId="ADAL" clId="{A1BCC57C-341A-4DCB-A34D-D5DFE4836A8B}" dt="2024-02-26T19:32:48.273" v="2090" actId="478"/>
          <ac:spMkLst>
            <pc:docMk/>
            <pc:sldMk cId="1691696282" sldId="364"/>
            <ac:spMk id="9" creationId="{4E9D980A-3F7A-13E3-4E58-D9E57C1597F6}"/>
          </ac:spMkLst>
        </pc:spChg>
        <pc:picChg chg="add del mod ord">
          <ac:chgData name="David Cowell" userId="8c854f7f-d1d6-4058-999d-8d33c997d9fc" providerId="ADAL" clId="{A1BCC57C-341A-4DCB-A34D-D5DFE4836A8B}" dt="2024-02-26T21:05:41.362" v="4069" actId="478"/>
          <ac:picMkLst>
            <pc:docMk/>
            <pc:sldMk cId="1691696282" sldId="364"/>
            <ac:picMk id="2" creationId="{2BBE20E6-8E2D-C33A-0D44-7416B5121C83}"/>
          </ac:picMkLst>
        </pc:picChg>
        <pc:picChg chg="add mod">
          <ac:chgData name="David Cowell" userId="8c854f7f-d1d6-4058-999d-8d33c997d9fc" providerId="ADAL" clId="{A1BCC57C-341A-4DCB-A34D-D5DFE4836A8B}" dt="2024-02-26T21:05:41.757" v="4070"/>
          <ac:picMkLst>
            <pc:docMk/>
            <pc:sldMk cId="1691696282" sldId="364"/>
            <ac:picMk id="4" creationId="{6C9CE793-DBD8-90CA-F05A-B43A320896B2}"/>
          </ac:picMkLst>
        </pc:picChg>
      </pc:sldChg>
      <pc:sldChg chg="addSp modSp new del mod">
        <pc:chgData name="David Cowell" userId="8c854f7f-d1d6-4058-999d-8d33c997d9fc" providerId="ADAL" clId="{A1BCC57C-341A-4DCB-A34D-D5DFE4836A8B}" dt="2024-02-26T19:38:44.817" v="2470" actId="47"/>
        <pc:sldMkLst>
          <pc:docMk/>
          <pc:sldMk cId="3303738997" sldId="365"/>
        </pc:sldMkLst>
        <pc:spChg chg="mod">
          <ac:chgData name="David Cowell" userId="8c854f7f-d1d6-4058-999d-8d33c997d9fc" providerId="ADAL" clId="{A1BCC57C-341A-4DCB-A34D-D5DFE4836A8B}" dt="2024-02-26T19:34:41.335" v="2153" actId="20577"/>
          <ac:spMkLst>
            <pc:docMk/>
            <pc:sldMk cId="3303738997" sldId="365"/>
            <ac:spMk id="3" creationId="{ED0EC157-484F-A0A0-4AD2-34720F4BDF98}"/>
          </ac:spMkLst>
        </pc:spChg>
        <pc:picChg chg="add mod">
          <ac:chgData name="David Cowell" userId="8c854f7f-d1d6-4058-999d-8d33c997d9fc" providerId="ADAL" clId="{A1BCC57C-341A-4DCB-A34D-D5DFE4836A8B}" dt="2024-02-26T19:38:30.722" v="2466" actId="1035"/>
          <ac:picMkLst>
            <pc:docMk/>
            <pc:sldMk cId="3303738997" sldId="365"/>
            <ac:picMk id="5" creationId="{DEF2F3CE-3F46-3DAA-B96F-7B0B1AE7B140}"/>
          </ac:picMkLst>
        </pc:picChg>
      </pc:sldChg>
      <pc:sldChg chg="add del">
        <pc:chgData name="David Cowell" userId="8c854f7f-d1d6-4058-999d-8d33c997d9fc" providerId="ADAL" clId="{A1BCC57C-341A-4DCB-A34D-D5DFE4836A8B}" dt="2024-02-26T19:38:43.164" v="2469" actId="47"/>
        <pc:sldMkLst>
          <pc:docMk/>
          <pc:sldMk cId="4246824672" sldId="366"/>
        </pc:sldMkLst>
      </pc:sldChg>
      <pc:sldChg chg="addSp delSp modSp add mod">
        <pc:chgData name="David Cowell" userId="8c854f7f-d1d6-4058-999d-8d33c997d9fc" providerId="ADAL" clId="{A1BCC57C-341A-4DCB-A34D-D5DFE4836A8B}" dt="2024-02-26T19:44:34.598" v="3124" actId="6549"/>
        <pc:sldMkLst>
          <pc:docMk/>
          <pc:sldMk cId="1364198941" sldId="367"/>
        </pc:sldMkLst>
        <pc:spChg chg="add mod">
          <ac:chgData name="David Cowell" userId="8c854f7f-d1d6-4058-999d-8d33c997d9fc" providerId="ADAL" clId="{A1BCC57C-341A-4DCB-A34D-D5DFE4836A8B}" dt="2024-02-26T19:39:51.377" v="2527" actId="1035"/>
          <ac:spMkLst>
            <pc:docMk/>
            <pc:sldMk cId="1364198941" sldId="367"/>
            <ac:spMk id="4" creationId="{FBD53772-ACB0-92D7-BC43-9EBD25B10169}"/>
          </ac:spMkLst>
        </pc:spChg>
        <pc:spChg chg="add mod">
          <ac:chgData name="David Cowell" userId="8c854f7f-d1d6-4058-999d-8d33c997d9fc" providerId="ADAL" clId="{A1BCC57C-341A-4DCB-A34D-D5DFE4836A8B}" dt="2024-02-26T19:44:34.598" v="3124" actId="6549"/>
          <ac:spMkLst>
            <pc:docMk/>
            <pc:sldMk cId="1364198941" sldId="367"/>
            <ac:spMk id="7" creationId="{357FAA2F-EA7D-FC47-EDC9-175B3A763320}"/>
          </ac:spMkLst>
        </pc:spChg>
        <pc:picChg chg="mod">
          <ac:chgData name="David Cowell" userId="8c854f7f-d1d6-4058-999d-8d33c997d9fc" providerId="ADAL" clId="{A1BCC57C-341A-4DCB-A34D-D5DFE4836A8B}" dt="2024-02-26T19:39:38.769" v="2526" actId="1035"/>
          <ac:picMkLst>
            <pc:docMk/>
            <pc:sldMk cId="1364198941" sldId="367"/>
            <ac:picMk id="5" creationId="{A3C6C17E-F8FA-9964-17B1-7A107710B6BA}"/>
          </ac:picMkLst>
        </pc:picChg>
        <pc:picChg chg="add del mod">
          <ac:chgData name="David Cowell" userId="8c854f7f-d1d6-4058-999d-8d33c997d9fc" providerId="ADAL" clId="{A1BCC57C-341A-4DCB-A34D-D5DFE4836A8B}" dt="2024-02-26T19:42:29.188" v="2848" actId="478"/>
          <ac:picMkLst>
            <pc:docMk/>
            <pc:sldMk cId="1364198941" sldId="367"/>
            <ac:picMk id="6" creationId="{9250F0E8-CDE5-1550-8FA7-919437AEF25F}"/>
          </ac:picMkLst>
        </pc:picChg>
        <pc:picChg chg="add mod">
          <ac:chgData name="David Cowell" userId="8c854f7f-d1d6-4058-999d-8d33c997d9fc" providerId="ADAL" clId="{A1BCC57C-341A-4DCB-A34D-D5DFE4836A8B}" dt="2024-02-26T19:42:52.569" v="2941" actId="1582"/>
          <ac:picMkLst>
            <pc:docMk/>
            <pc:sldMk cId="1364198941" sldId="367"/>
            <ac:picMk id="9" creationId="{DF43C61E-6434-283A-F92C-9DC210319B08}"/>
          </ac:picMkLst>
        </pc:picChg>
      </pc:sldChg>
      <pc:sldChg chg="addSp delSp modSp new mod modClrScheme chgLayout">
        <pc:chgData name="David Cowell" userId="8c854f7f-d1d6-4058-999d-8d33c997d9fc" providerId="ADAL" clId="{A1BCC57C-341A-4DCB-A34D-D5DFE4836A8B}" dt="2024-02-26T19:43:25.581" v="2987" actId="20577"/>
        <pc:sldMkLst>
          <pc:docMk/>
          <pc:sldMk cId="1366459974" sldId="368"/>
        </pc:sldMkLst>
        <pc:spChg chg="del">
          <ac:chgData name="David Cowell" userId="8c854f7f-d1d6-4058-999d-8d33c997d9fc" providerId="ADAL" clId="{A1BCC57C-341A-4DCB-A34D-D5DFE4836A8B}" dt="2024-02-26T19:43:12.651" v="2943" actId="700"/>
          <ac:spMkLst>
            <pc:docMk/>
            <pc:sldMk cId="1366459974" sldId="368"/>
            <ac:spMk id="2" creationId="{3FC6055A-C4F1-EE11-58AC-9921BF00AA0F}"/>
          </ac:spMkLst>
        </pc:spChg>
        <pc:spChg chg="del mod ord">
          <ac:chgData name="David Cowell" userId="8c854f7f-d1d6-4058-999d-8d33c997d9fc" providerId="ADAL" clId="{A1BCC57C-341A-4DCB-A34D-D5DFE4836A8B}" dt="2024-02-26T19:43:12.651" v="2943" actId="700"/>
          <ac:spMkLst>
            <pc:docMk/>
            <pc:sldMk cId="1366459974" sldId="368"/>
            <ac:spMk id="3" creationId="{09822802-E094-2A6C-315A-7B801F75A698}"/>
          </ac:spMkLst>
        </pc:spChg>
        <pc:spChg chg="add del mod ord">
          <ac:chgData name="David Cowell" userId="8c854f7f-d1d6-4058-999d-8d33c997d9fc" providerId="ADAL" clId="{A1BCC57C-341A-4DCB-A34D-D5DFE4836A8B}" dt="2024-02-26T19:43:15.835" v="2944" actId="700"/>
          <ac:spMkLst>
            <pc:docMk/>
            <pc:sldMk cId="1366459974" sldId="368"/>
            <ac:spMk id="4" creationId="{A5890977-31AE-FD19-2138-31F67A4AF14D}"/>
          </ac:spMkLst>
        </pc:spChg>
        <pc:spChg chg="add mod ord">
          <ac:chgData name="David Cowell" userId="8c854f7f-d1d6-4058-999d-8d33c997d9fc" providerId="ADAL" clId="{A1BCC57C-341A-4DCB-A34D-D5DFE4836A8B}" dt="2024-02-26T19:43:25.581" v="2987" actId="20577"/>
          <ac:spMkLst>
            <pc:docMk/>
            <pc:sldMk cId="1366459974" sldId="368"/>
            <ac:spMk id="5" creationId="{1765F1E8-6140-8FC3-69E9-39D1BC54E604}"/>
          </ac:spMkLst>
        </pc:spChg>
        <pc:spChg chg="add mod ord">
          <ac:chgData name="David Cowell" userId="8c854f7f-d1d6-4058-999d-8d33c997d9fc" providerId="ADAL" clId="{A1BCC57C-341A-4DCB-A34D-D5DFE4836A8B}" dt="2024-02-26T19:43:15.835" v="2944" actId="700"/>
          <ac:spMkLst>
            <pc:docMk/>
            <pc:sldMk cId="1366459974" sldId="368"/>
            <ac:spMk id="6" creationId="{7B7C0EB9-8184-1020-55FE-D3B616DFE616}"/>
          </ac:spMkLst>
        </pc:spChg>
        <pc:spChg chg="add mod ord">
          <ac:chgData name="David Cowell" userId="8c854f7f-d1d6-4058-999d-8d33c997d9fc" providerId="ADAL" clId="{A1BCC57C-341A-4DCB-A34D-D5DFE4836A8B}" dt="2024-02-26T19:43:15.835" v="2944" actId="700"/>
          <ac:spMkLst>
            <pc:docMk/>
            <pc:sldMk cId="1366459974" sldId="368"/>
            <ac:spMk id="7" creationId="{254A669E-A283-514C-F212-4C9FAE6E3DC9}"/>
          </ac:spMkLst>
        </pc:spChg>
        <pc:spChg chg="add mod ord">
          <ac:chgData name="David Cowell" userId="8c854f7f-d1d6-4058-999d-8d33c997d9fc" providerId="ADAL" clId="{A1BCC57C-341A-4DCB-A34D-D5DFE4836A8B}" dt="2024-02-26T19:43:15.835" v="2944" actId="700"/>
          <ac:spMkLst>
            <pc:docMk/>
            <pc:sldMk cId="1366459974" sldId="368"/>
            <ac:spMk id="8" creationId="{0DB301B9-E450-2E68-6278-68D9D686A0FD}"/>
          </ac:spMkLst>
        </pc:spChg>
      </pc:sldChg>
      <pc:sldChg chg="delSp modSp add mod modTransition">
        <pc:chgData name="David Cowell" userId="8c854f7f-d1d6-4058-999d-8d33c997d9fc" providerId="ADAL" clId="{A1BCC57C-341A-4DCB-A34D-D5DFE4836A8B}" dt="2024-02-26T19:52:00.761" v="3477" actId="108"/>
        <pc:sldMkLst>
          <pc:docMk/>
          <pc:sldMk cId="3258596587" sldId="369"/>
        </pc:sldMkLst>
        <pc:spChg chg="del">
          <ac:chgData name="David Cowell" userId="8c854f7f-d1d6-4058-999d-8d33c997d9fc" providerId="ADAL" clId="{A1BCC57C-341A-4DCB-A34D-D5DFE4836A8B}" dt="2024-02-26T19:43:58.662" v="3044" actId="478"/>
          <ac:spMkLst>
            <pc:docMk/>
            <pc:sldMk cId="3258596587" sldId="369"/>
            <ac:spMk id="4" creationId="{1C3642D8-4B18-780F-1787-6710CCCC8940}"/>
          </ac:spMkLst>
        </pc:spChg>
        <pc:spChg chg="mod">
          <ac:chgData name="David Cowell" userId="8c854f7f-d1d6-4058-999d-8d33c997d9fc" providerId="ADAL" clId="{A1BCC57C-341A-4DCB-A34D-D5DFE4836A8B}" dt="2024-02-26T19:52:00.761" v="3477" actId="108"/>
          <ac:spMkLst>
            <pc:docMk/>
            <pc:sldMk cId="3258596587" sldId="369"/>
            <ac:spMk id="7" creationId="{D65B14C7-ED71-54E4-D1FB-870D26593AA1}"/>
          </ac:spMkLst>
        </pc:spChg>
        <pc:picChg chg="mod modCrop">
          <ac:chgData name="David Cowell" userId="8c854f7f-d1d6-4058-999d-8d33c997d9fc" providerId="ADAL" clId="{A1BCC57C-341A-4DCB-A34D-D5DFE4836A8B}" dt="2024-02-26T19:44:55.216" v="3125" actId="732"/>
          <ac:picMkLst>
            <pc:docMk/>
            <pc:sldMk cId="3258596587" sldId="369"/>
            <ac:picMk id="5" creationId="{5A4294CE-649C-A57F-BBFE-5DA72DC3DCD5}"/>
          </ac:picMkLst>
        </pc:picChg>
      </pc:sldChg>
      <pc:sldChg chg="addSp delSp modSp add mod modTransition">
        <pc:chgData name="David Cowell" userId="8c854f7f-d1d6-4058-999d-8d33c997d9fc" providerId="ADAL" clId="{A1BCC57C-341A-4DCB-A34D-D5DFE4836A8B}" dt="2024-02-26T19:52:46.348" v="3604" actId="20577"/>
        <pc:sldMkLst>
          <pc:docMk/>
          <pc:sldMk cId="3232850173" sldId="370"/>
        </pc:sldMkLst>
        <pc:spChg chg="add mod">
          <ac:chgData name="David Cowell" userId="8c854f7f-d1d6-4058-999d-8d33c997d9fc" providerId="ADAL" clId="{A1BCC57C-341A-4DCB-A34D-D5DFE4836A8B}" dt="2024-02-26T19:52:46.348" v="3604" actId="20577"/>
          <ac:spMkLst>
            <pc:docMk/>
            <pc:sldMk cId="3232850173" sldId="370"/>
            <ac:spMk id="6" creationId="{1E6ED5E9-7843-1493-F1E9-820AEC6B8771}"/>
          </ac:spMkLst>
        </pc:spChg>
        <pc:spChg chg="mod">
          <ac:chgData name="David Cowell" userId="8c854f7f-d1d6-4058-999d-8d33c997d9fc" providerId="ADAL" clId="{A1BCC57C-341A-4DCB-A34D-D5DFE4836A8B}" dt="2024-02-26T19:46:22.463" v="3261" actId="20577"/>
          <ac:spMkLst>
            <pc:docMk/>
            <pc:sldMk cId="3232850173" sldId="370"/>
            <ac:spMk id="7" creationId="{EBFDE555-DAC6-3FA7-FF6A-026D998006E2}"/>
          </ac:spMkLst>
        </pc:spChg>
        <pc:picChg chg="add mod">
          <ac:chgData name="David Cowell" userId="8c854f7f-d1d6-4058-999d-8d33c997d9fc" providerId="ADAL" clId="{A1BCC57C-341A-4DCB-A34D-D5DFE4836A8B}" dt="2024-02-26T19:45:55.508" v="3210"/>
          <ac:picMkLst>
            <pc:docMk/>
            <pc:sldMk cId="3232850173" sldId="370"/>
            <ac:picMk id="4" creationId="{F9BF0E0F-8F22-05C6-0F20-4596C160A877}"/>
          </ac:picMkLst>
        </pc:picChg>
        <pc:picChg chg="mod modCrop">
          <ac:chgData name="David Cowell" userId="8c854f7f-d1d6-4058-999d-8d33c997d9fc" providerId="ADAL" clId="{A1BCC57C-341A-4DCB-A34D-D5DFE4836A8B}" dt="2024-02-26T19:45:29.434" v="3185" actId="732"/>
          <ac:picMkLst>
            <pc:docMk/>
            <pc:sldMk cId="3232850173" sldId="370"/>
            <ac:picMk id="5" creationId="{684779B6-1542-869C-25D1-F7F0B848A21A}"/>
          </ac:picMkLst>
        </pc:picChg>
        <pc:picChg chg="del mod">
          <ac:chgData name="David Cowell" userId="8c854f7f-d1d6-4058-999d-8d33c997d9fc" providerId="ADAL" clId="{A1BCC57C-341A-4DCB-A34D-D5DFE4836A8B}" dt="2024-02-26T19:45:48.164" v="3209" actId="478"/>
          <ac:picMkLst>
            <pc:docMk/>
            <pc:sldMk cId="3232850173" sldId="370"/>
            <ac:picMk id="9" creationId="{1094DD19-30DB-53CE-9EB3-DE29165CBC3A}"/>
          </ac:picMkLst>
        </pc:picChg>
      </pc:sldChg>
      <pc:sldChg chg="addSp modSp add mod modTransition">
        <pc:chgData name="David Cowell" userId="8c854f7f-d1d6-4058-999d-8d33c997d9fc" providerId="ADAL" clId="{A1BCC57C-341A-4DCB-A34D-D5DFE4836A8B}" dt="2024-02-26T21:16:52.193" v="4078" actId="20577"/>
        <pc:sldMkLst>
          <pc:docMk/>
          <pc:sldMk cId="2239045999" sldId="371"/>
        </pc:sldMkLst>
        <pc:spChg chg="add mod">
          <ac:chgData name="David Cowell" userId="8c854f7f-d1d6-4058-999d-8d33c997d9fc" providerId="ADAL" clId="{A1BCC57C-341A-4DCB-A34D-D5DFE4836A8B}" dt="2024-02-26T21:16:52.193" v="4078" actId="20577"/>
          <ac:spMkLst>
            <pc:docMk/>
            <pc:sldMk cId="2239045999" sldId="371"/>
            <ac:spMk id="6" creationId="{FD7277D0-DC5C-01E4-3F67-7DC3D27E7D7D}"/>
          </ac:spMkLst>
        </pc:spChg>
        <pc:spChg chg="mod">
          <ac:chgData name="David Cowell" userId="8c854f7f-d1d6-4058-999d-8d33c997d9fc" providerId="ADAL" clId="{A1BCC57C-341A-4DCB-A34D-D5DFE4836A8B}" dt="2024-02-26T19:47:58.503" v="3346" actId="1035"/>
          <ac:spMkLst>
            <pc:docMk/>
            <pc:sldMk cId="2239045999" sldId="371"/>
            <ac:spMk id="7" creationId="{3E3D2780-15E9-FF10-66A4-2E1E3AA30721}"/>
          </ac:spMkLst>
        </pc:spChg>
        <pc:picChg chg="mod">
          <ac:chgData name="David Cowell" userId="8c854f7f-d1d6-4058-999d-8d33c997d9fc" providerId="ADAL" clId="{A1BCC57C-341A-4DCB-A34D-D5DFE4836A8B}" dt="2024-02-26T19:47:58.503" v="3346" actId="1035"/>
          <ac:picMkLst>
            <pc:docMk/>
            <pc:sldMk cId="2239045999" sldId="371"/>
            <ac:picMk id="4" creationId="{72B18330-E47A-6236-2988-9F28EBC34596}"/>
          </ac:picMkLst>
        </pc:picChg>
        <pc:picChg chg="mod modCrop">
          <ac:chgData name="David Cowell" userId="8c854f7f-d1d6-4058-999d-8d33c997d9fc" providerId="ADAL" clId="{A1BCC57C-341A-4DCB-A34D-D5DFE4836A8B}" dt="2024-02-26T19:46:51.788" v="3321" actId="732"/>
          <ac:picMkLst>
            <pc:docMk/>
            <pc:sldMk cId="2239045999" sldId="371"/>
            <ac:picMk id="5" creationId="{416BAFB4-9646-1784-AC36-879D3EA54E24}"/>
          </ac:picMkLst>
        </pc:picChg>
      </pc:sldChg>
      <pc:sldChg chg="addSp delSp modSp new mod">
        <pc:chgData name="David Cowell" userId="8c854f7f-d1d6-4058-999d-8d33c997d9fc" providerId="ADAL" clId="{A1BCC57C-341A-4DCB-A34D-D5DFE4836A8B}" dt="2024-02-26T21:37:39.207" v="4835" actId="20577"/>
        <pc:sldMkLst>
          <pc:docMk/>
          <pc:sldMk cId="1835785768" sldId="372"/>
        </pc:sldMkLst>
        <pc:spChg chg="del">
          <ac:chgData name="David Cowell" userId="8c854f7f-d1d6-4058-999d-8d33c997d9fc" providerId="ADAL" clId="{A1BCC57C-341A-4DCB-A34D-D5DFE4836A8B}" dt="2024-02-26T20:02:22.662" v="4037" actId="478"/>
          <ac:spMkLst>
            <pc:docMk/>
            <pc:sldMk cId="1835785768" sldId="372"/>
            <ac:spMk id="2" creationId="{CE1BEAD7-EC3C-71A8-A7B8-4063F330384D}"/>
          </ac:spMkLst>
        </pc:spChg>
        <pc:spChg chg="mod">
          <ac:chgData name="David Cowell" userId="8c854f7f-d1d6-4058-999d-8d33c997d9fc" providerId="ADAL" clId="{A1BCC57C-341A-4DCB-A34D-D5DFE4836A8B}" dt="2024-02-26T20:02:20.184" v="4036" actId="20577"/>
          <ac:spMkLst>
            <pc:docMk/>
            <pc:sldMk cId="1835785768" sldId="372"/>
            <ac:spMk id="3" creationId="{4BD131D2-5AA0-FC6F-49C1-02D64E46ADC7}"/>
          </ac:spMkLst>
        </pc:spChg>
        <pc:spChg chg="add del mod">
          <ac:chgData name="David Cowell" userId="8c854f7f-d1d6-4058-999d-8d33c997d9fc" providerId="ADAL" clId="{A1BCC57C-341A-4DCB-A34D-D5DFE4836A8B}" dt="2024-02-26T21:32:40.610" v="4377" actId="478"/>
          <ac:spMkLst>
            <pc:docMk/>
            <pc:sldMk cId="1835785768" sldId="372"/>
            <ac:spMk id="9" creationId="{BFBDB22B-C820-E2C7-A199-F2AAAC503326}"/>
          </ac:spMkLst>
        </pc:spChg>
        <pc:spChg chg="add mod">
          <ac:chgData name="David Cowell" userId="8c854f7f-d1d6-4058-999d-8d33c997d9fc" providerId="ADAL" clId="{A1BCC57C-341A-4DCB-A34D-D5DFE4836A8B}" dt="2024-02-26T21:32:18.750" v="4366" actId="20577"/>
          <ac:spMkLst>
            <pc:docMk/>
            <pc:sldMk cId="1835785768" sldId="372"/>
            <ac:spMk id="10" creationId="{1E613E24-2A25-6CD4-8513-1059E281A621}"/>
          </ac:spMkLst>
        </pc:spChg>
        <pc:spChg chg="add mod">
          <ac:chgData name="David Cowell" userId="8c854f7f-d1d6-4058-999d-8d33c997d9fc" providerId="ADAL" clId="{A1BCC57C-341A-4DCB-A34D-D5DFE4836A8B}" dt="2024-02-26T21:37:39.207" v="4835" actId="20577"/>
          <ac:spMkLst>
            <pc:docMk/>
            <pc:sldMk cId="1835785768" sldId="372"/>
            <ac:spMk id="11" creationId="{8D1A64AC-C3F9-ACF4-6261-E82C12066839}"/>
          </ac:spMkLst>
        </pc:spChg>
        <pc:picChg chg="add del mod">
          <ac:chgData name="David Cowell" userId="8c854f7f-d1d6-4058-999d-8d33c997d9fc" providerId="ADAL" clId="{A1BCC57C-341A-4DCB-A34D-D5DFE4836A8B}" dt="2024-02-26T20:01:08.923" v="3888" actId="478"/>
          <ac:picMkLst>
            <pc:docMk/>
            <pc:sldMk cId="1835785768" sldId="372"/>
            <ac:picMk id="5" creationId="{CAB205FE-E612-399E-C383-433D4204BF7D}"/>
          </ac:picMkLst>
        </pc:picChg>
        <pc:picChg chg="add mod">
          <ac:chgData name="David Cowell" userId="8c854f7f-d1d6-4058-999d-8d33c997d9fc" providerId="ADAL" clId="{A1BCC57C-341A-4DCB-A34D-D5DFE4836A8B}" dt="2024-02-26T20:01:54.382" v="3982" actId="1038"/>
          <ac:picMkLst>
            <pc:docMk/>
            <pc:sldMk cId="1835785768" sldId="372"/>
            <ac:picMk id="7" creationId="{7F6D2FE2-93D7-AEEA-9CCD-4D5EBBA6BE8E}"/>
          </ac:picMkLst>
        </pc:picChg>
      </pc:sldChg>
      <pc:sldChg chg="addSp modSp add mod">
        <pc:chgData name="David Cowell" userId="8c854f7f-d1d6-4058-999d-8d33c997d9fc" providerId="ADAL" clId="{A1BCC57C-341A-4DCB-A34D-D5DFE4836A8B}" dt="2024-02-26T21:33:49.796" v="4538" actId="20577"/>
        <pc:sldMkLst>
          <pc:docMk/>
          <pc:sldMk cId="586934740" sldId="373"/>
        </pc:sldMkLst>
        <pc:spChg chg="add mod">
          <ac:chgData name="David Cowell" userId="8c854f7f-d1d6-4058-999d-8d33c997d9fc" providerId="ADAL" clId="{A1BCC57C-341A-4DCB-A34D-D5DFE4836A8B}" dt="2024-02-26T21:32:33.448" v="4375" actId="1035"/>
          <ac:spMkLst>
            <pc:docMk/>
            <pc:sldMk cId="586934740" sldId="373"/>
            <ac:spMk id="2" creationId="{52093A9B-B5E2-187D-76A0-CC93ED95E815}"/>
          </ac:spMkLst>
        </pc:spChg>
        <pc:spChg chg="add mod">
          <ac:chgData name="David Cowell" userId="8c854f7f-d1d6-4058-999d-8d33c997d9fc" providerId="ADAL" clId="{A1BCC57C-341A-4DCB-A34D-D5DFE4836A8B}" dt="2024-02-26T21:33:33.100" v="4490" actId="1038"/>
          <ac:spMkLst>
            <pc:docMk/>
            <pc:sldMk cId="586934740" sldId="373"/>
            <ac:spMk id="4" creationId="{3FBFF02D-032D-1AFC-7337-1B74D24F828C}"/>
          </ac:spMkLst>
        </pc:spChg>
        <pc:spChg chg="add mod">
          <ac:chgData name="David Cowell" userId="8c854f7f-d1d6-4058-999d-8d33c997d9fc" providerId="ADAL" clId="{A1BCC57C-341A-4DCB-A34D-D5DFE4836A8B}" dt="2024-02-26T21:33:49.796" v="4538" actId="20577"/>
          <ac:spMkLst>
            <pc:docMk/>
            <pc:sldMk cId="586934740" sldId="373"/>
            <ac:spMk id="5" creationId="{097D09C0-AFB3-DB50-58D4-60CD54983605}"/>
          </ac:spMkLst>
        </pc:spChg>
        <pc:picChg chg="mod modCrop">
          <ac:chgData name="David Cowell" userId="8c854f7f-d1d6-4058-999d-8d33c997d9fc" providerId="ADAL" clId="{A1BCC57C-341A-4DCB-A34D-D5DFE4836A8B}" dt="2024-02-26T21:20:01.781" v="4159" actId="732"/>
          <ac:picMkLst>
            <pc:docMk/>
            <pc:sldMk cId="586934740" sldId="373"/>
            <ac:picMk id="7" creationId="{8487E565-1121-F3C7-C38A-D111B5189DFE}"/>
          </ac:picMkLst>
        </pc:picChg>
      </pc:sldChg>
      <pc:sldChg chg="modSp add mod">
        <pc:chgData name="David Cowell" userId="8c854f7f-d1d6-4058-999d-8d33c997d9fc" providerId="ADAL" clId="{A1BCC57C-341A-4DCB-A34D-D5DFE4836A8B}" dt="2024-02-26T21:04:08.502" v="4044" actId="20577"/>
        <pc:sldMkLst>
          <pc:docMk/>
          <pc:sldMk cId="1244396624" sldId="374"/>
        </pc:sldMkLst>
        <pc:spChg chg="mod">
          <ac:chgData name="David Cowell" userId="8c854f7f-d1d6-4058-999d-8d33c997d9fc" providerId="ADAL" clId="{A1BCC57C-341A-4DCB-A34D-D5DFE4836A8B}" dt="2024-02-26T21:04:08.502" v="4044" actId="20577"/>
          <ac:spMkLst>
            <pc:docMk/>
            <pc:sldMk cId="1244396624" sldId="374"/>
            <ac:spMk id="5" creationId="{3FC79850-BE9F-0219-B0F8-E4EFD792BF0C}"/>
          </ac:spMkLst>
        </pc:spChg>
      </pc:sldChg>
      <pc:sldChg chg="addSp delSp modSp new mod chgLayout">
        <pc:chgData name="David Cowell" userId="8c854f7f-d1d6-4058-999d-8d33c997d9fc" providerId="ADAL" clId="{A1BCC57C-341A-4DCB-A34D-D5DFE4836A8B}" dt="2024-02-27T01:18:13.984" v="6447" actId="20577"/>
        <pc:sldMkLst>
          <pc:docMk/>
          <pc:sldMk cId="775098198" sldId="375"/>
        </pc:sldMkLst>
        <pc:spChg chg="del mod ord">
          <ac:chgData name="David Cowell" userId="8c854f7f-d1d6-4058-999d-8d33c997d9fc" providerId="ADAL" clId="{A1BCC57C-341A-4DCB-A34D-D5DFE4836A8B}" dt="2024-02-26T22:05:16.837" v="4838" actId="700"/>
          <ac:spMkLst>
            <pc:docMk/>
            <pc:sldMk cId="775098198" sldId="375"/>
            <ac:spMk id="2" creationId="{9EBDFC87-9CAF-D78B-53E5-AC1ADB1618B5}"/>
          </ac:spMkLst>
        </pc:spChg>
        <pc:spChg chg="del mod ord">
          <ac:chgData name="David Cowell" userId="8c854f7f-d1d6-4058-999d-8d33c997d9fc" providerId="ADAL" clId="{A1BCC57C-341A-4DCB-A34D-D5DFE4836A8B}" dt="2024-02-26T22:05:16.837" v="4838" actId="700"/>
          <ac:spMkLst>
            <pc:docMk/>
            <pc:sldMk cId="775098198" sldId="375"/>
            <ac:spMk id="3" creationId="{C1CA29BC-286F-55C7-E805-00A9D74773CD}"/>
          </ac:spMkLst>
        </pc:spChg>
        <pc:spChg chg="add mod ord">
          <ac:chgData name="David Cowell" userId="8c854f7f-d1d6-4058-999d-8d33c997d9fc" providerId="ADAL" clId="{A1BCC57C-341A-4DCB-A34D-D5DFE4836A8B}" dt="2024-02-27T01:18:13.984" v="6447" actId="20577"/>
          <ac:spMkLst>
            <pc:docMk/>
            <pc:sldMk cId="775098198" sldId="375"/>
            <ac:spMk id="4" creationId="{41FCEBFF-14CC-053E-1486-4366153AFF0E}"/>
          </ac:spMkLst>
        </pc:spChg>
        <pc:spChg chg="add mod ord">
          <ac:chgData name="David Cowell" userId="8c854f7f-d1d6-4058-999d-8d33c997d9fc" providerId="ADAL" clId="{A1BCC57C-341A-4DCB-A34D-D5DFE4836A8B}" dt="2024-02-26T22:05:16.837" v="4838" actId="700"/>
          <ac:spMkLst>
            <pc:docMk/>
            <pc:sldMk cId="775098198" sldId="375"/>
            <ac:spMk id="5" creationId="{EA04BCCB-DC32-C6CF-AD09-BBA0E5720488}"/>
          </ac:spMkLst>
        </pc:spChg>
        <pc:spChg chg="add mod ord">
          <ac:chgData name="David Cowell" userId="8c854f7f-d1d6-4058-999d-8d33c997d9fc" providerId="ADAL" clId="{A1BCC57C-341A-4DCB-A34D-D5DFE4836A8B}" dt="2024-02-26T22:05:16.837" v="4838" actId="700"/>
          <ac:spMkLst>
            <pc:docMk/>
            <pc:sldMk cId="775098198" sldId="375"/>
            <ac:spMk id="6" creationId="{FE1CFAA7-95B5-0C4E-BEB2-45914236E97B}"/>
          </ac:spMkLst>
        </pc:spChg>
        <pc:spChg chg="add mod ord">
          <ac:chgData name="David Cowell" userId="8c854f7f-d1d6-4058-999d-8d33c997d9fc" providerId="ADAL" clId="{A1BCC57C-341A-4DCB-A34D-D5DFE4836A8B}" dt="2024-02-26T22:05:16.837" v="4838" actId="700"/>
          <ac:spMkLst>
            <pc:docMk/>
            <pc:sldMk cId="775098198" sldId="375"/>
            <ac:spMk id="7" creationId="{E28694CC-BEB0-5F24-EC93-8F1AAC8C91BE}"/>
          </ac:spMkLst>
        </pc:spChg>
      </pc:sldChg>
      <pc:sldChg chg="addSp delSp modSp new mod">
        <pc:chgData name="David Cowell" userId="8c854f7f-d1d6-4058-999d-8d33c997d9fc" providerId="ADAL" clId="{A1BCC57C-341A-4DCB-A34D-D5DFE4836A8B}" dt="2024-02-26T22:48:59.288" v="5081"/>
        <pc:sldMkLst>
          <pc:docMk/>
          <pc:sldMk cId="372491651" sldId="376"/>
        </pc:sldMkLst>
        <pc:spChg chg="del">
          <ac:chgData name="David Cowell" userId="8c854f7f-d1d6-4058-999d-8d33c997d9fc" providerId="ADAL" clId="{A1BCC57C-341A-4DCB-A34D-D5DFE4836A8B}" dt="2024-02-26T22:05:33.462" v="4859" actId="22"/>
          <ac:spMkLst>
            <pc:docMk/>
            <pc:sldMk cId="372491651" sldId="376"/>
            <ac:spMk id="2" creationId="{C04F3FCE-AA94-23B1-F158-26193C388A77}"/>
          </ac:spMkLst>
        </pc:spChg>
        <pc:spChg chg="mod">
          <ac:chgData name="David Cowell" userId="8c854f7f-d1d6-4058-999d-8d33c997d9fc" providerId="ADAL" clId="{A1BCC57C-341A-4DCB-A34D-D5DFE4836A8B}" dt="2024-02-26T22:33:36.171" v="5075"/>
          <ac:spMkLst>
            <pc:docMk/>
            <pc:sldMk cId="372491651" sldId="376"/>
            <ac:spMk id="3" creationId="{1C37A381-4551-D30B-89BB-3F01619BC95B}"/>
          </ac:spMkLst>
        </pc:spChg>
        <pc:spChg chg="add del mod">
          <ac:chgData name="David Cowell" userId="8c854f7f-d1d6-4058-999d-8d33c997d9fc" providerId="ADAL" clId="{A1BCC57C-341A-4DCB-A34D-D5DFE4836A8B}" dt="2024-02-26T22:48:59.288" v="5081"/>
          <ac:spMkLst>
            <pc:docMk/>
            <pc:sldMk cId="372491651" sldId="376"/>
            <ac:spMk id="7" creationId="{D475CB79-1CE5-B855-2F1C-5365769359A2}"/>
          </ac:spMkLst>
        </pc:spChg>
        <pc:picChg chg="add del mod ord">
          <ac:chgData name="David Cowell" userId="8c854f7f-d1d6-4058-999d-8d33c997d9fc" providerId="ADAL" clId="{A1BCC57C-341A-4DCB-A34D-D5DFE4836A8B}" dt="2024-02-26T22:11:49.332" v="5013" actId="21"/>
          <ac:picMkLst>
            <pc:docMk/>
            <pc:sldMk cId="372491651" sldId="376"/>
            <ac:picMk id="5" creationId="{BB04260E-C9A0-A29C-5918-8A7FB07AEFD0}"/>
          </ac:picMkLst>
        </pc:picChg>
        <pc:picChg chg="add del mod">
          <ac:chgData name="David Cowell" userId="8c854f7f-d1d6-4058-999d-8d33c997d9fc" providerId="ADAL" clId="{A1BCC57C-341A-4DCB-A34D-D5DFE4836A8B}" dt="2024-02-26T22:48:57.639" v="5080" actId="21"/>
          <ac:picMkLst>
            <pc:docMk/>
            <pc:sldMk cId="372491651" sldId="376"/>
            <ac:picMk id="9" creationId="{749BC7F0-8DF4-75F7-5D68-DF8F32771C50}"/>
          </ac:picMkLst>
        </pc:picChg>
        <pc:picChg chg="add mod">
          <ac:chgData name="David Cowell" userId="8c854f7f-d1d6-4058-999d-8d33c997d9fc" providerId="ADAL" clId="{A1BCC57C-341A-4DCB-A34D-D5DFE4836A8B}" dt="2024-02-26T22:48:59.288" v="5081"/>
          <ac:picMkLst>
            <pc:docMk/>
            <pc:sldMk cId="372491651" sldId="376"/>
            <ac:picMk id="10" creationId="{749BC7F0-8DF4-75F7-5D68-DF8F32771C50}"/>
          </ac:picMkLst>
        </pc:picChg>
      </pc:sldChg>
      <pc:sldChg chg="addSp delSp modSp new mod modClrScheme chgLayout">
        <pc:chgData name="David Cowell" userId="8c854f7f-d1d6-4058-999d-8d33c997d9fc" providerId="ADAL" clId="{A1BCC57C-341A-4DCB-A34D-D5DFE4836A8B}" dt="2024-02-27T01:19:54.597" v="6541" actId="14100"/>
        <pc:sldMkLst>
          <pc:docMk/>
          <pc:sldMk cId="3858581963" sldId="377"/>
        </pc:sldMkLst>
        <pc:spChg chg="del mod ord">
          <ac:chgData name="David Cowell" userId="8c854f7f-d1d6-4058-999d-8d33c997d9fc" providerId="ADAL" clId="{A1BCC57C-341A-4DCB-A34D-D5DFE4836A8B}" dt="2024-02-26T22:08:23.432" v="4966" actId="700"/>
          <ac:spMkLst>
            <pc:docMk/>
            <pc:sldMk cId="3858581963" sldId="377"/>
            <ac:spMk id="2" creationId="{027BBFF1-B05E-BC3D-4406-A4FF1423B814}"/>
          </ac:spMkLst>
        </pc:spChg>
        <pc:spChg chg="del mod ord">
          <ac:chgData name="David Cowell" userId="8c854f7f-d1d6-4058-999d-8d33c997d9fc" providerId="ADAL" clId="{A1BCC57C-341A-4DCB-A34D-D5DFE4836A8B}" dt="2024-02-26T22:08:23.432" v="4966" actId="700"/>
          <ac:spMkLst>
            <pc:docMk/>
            <pc:sldMk cId="3858581963" sldId="377"/>
            <ac:spMk id="3" creationId="{4F2E75B4-FD69-D1E0-5FC4-6E3E0AA36416}"/>
          </ac:spMkLst>
        </pc:spChg>
        <pc:spChg chg="add mod ord">
          <ac:chgData name="David Cowell" userId="8c854f7f-d1d6-4058-999d-8d33c997d9fc" providerId="ADAL" clId="{A1BCC57C-341A-4DCB-A34D-D5DFE4836A8B}" dt="2024-02-26T22:12:02.100" v="5017"/>
          <ac:spMkLst>
            <pc:docMk/>
            <pc:sldMk cId="3858581963" sldId="377"/>
            <ac:spMk id="6" creationId="{7EC6138F-7C45-2AE2-75DB-7DF5D52C32C0}"/>
          </ac:spMkLst>
        </pc:spChg>
        <pc:spChg chg="add mod ord">
          <ac:chgData name="David Cowell" userId="8c854f7f-d1d6-4058-999d-8d33c997d9fc" providerId="ADAL" clId="{A1BCC57C-341A-4DCB-A34D-D5DFE4836A8B}" dt="2024-02-27T01:19:54.597" v="6541" actId="14100"/>
          <ac:spMkLst>
            <pc:docMk/>
            <pc:sldMk cId="3858581963" sldId="377"/>
            <ac:spMk id="7" creationId="{86AA015C-8E92-99DE-8AA2-5C85630770D0}"/>
          </ac:spMkLst>
        </pc:spChg>
        <pc:spChg chg="add del mod ord">
          <ac:chgData name="David Cowell" userId="8c854f7f-d1d6-4058-999d-8d33c997d9fc" providerId="ADAL" clId="{A1BCC57C-341A-4DCB-A34D-D5DFE4836A8B}" dt="2024-02-26T22:08:25.824" v="4967"/>
          <ac:spMkLst>
            <pc:docMk/>
            <pc:sldMk cId="3858581963" sldId="377"/>
            <ac:spMk id="8" creationId="{755F276C-1F03-0D4E-3D12-D3D619E73A9A}"/>
          </ac:spMkLst>
        </pc:spChg>
        <pc:spChg chg="add del mod">
          <ac:chgData name="David Cowell" userId="8c854f7f-d1d6-4058-999d-8d33c997d9fc" providerId="ADAL" clId="{A1BCC57C-341A-4DCB-A34D-D5DFE4836A8B}" dt="2024-02-26T22:11:30.082" v="4993" actId="22"/>
          <ac:spMkLst>
            <pc:docMk/>
            <pc:sldMk cId="3858581963" sldId="377"/>
            <ac:spMk id="11" creationId="{4D39D533-698F-207D-10EC-3E7CA1764ECC}"/>
          </ac:spMkLst>
        </pc:spChg>
        <pc:picChg chg="add del">
          <ac:chgData name="David Cowell" userId="8c854f7f-d1d6-4058-999d-8d33c997d9fc" providerId="ADAL" clId="{A1BCC57C-341A-4DCB-A34D-D5DFE4836A8B}" dt="2024-02-26T22:08:17.432" v="4965" actId="21"/>
          <ac:picMkLst>
            <pc:docMk/>
            <pc:sldMk cId="3858581963" sldId="377"/>
            <ac:picMk id="5" creationId="{E0A7A836-2BE1-7C1D-3813-8F05DBEB7808}"/>
          </ac:picMkLst>
        </pc:picChg>
        <pc:picChg chg="add del mod modCrop">
          <ac:chgData name="David Cowell" userId="8c854f7f-d1d6-4058-999d-8d33c997d9fc" providerId="ADAL" clId="{A1BCC57C-341A-4DCB-A34D-D5DFE4836A8B}" dt="2024-02-26T22:11:26.136" v="4992" actId="478"/>
          <ac:picMkLst>
            <pc:docMk/>
            <pc:sldMk cId="3858581963" sldId="377"/>
            <ac:picMk id="9" creationId="{E0A7A836-2BE1-7C1D-3813-8F05DBEB7808}"/>
          </ac:picMkLst>
        </pc:picChg>
        <pc:picChg chg="add mod ord">
          <ac:chgData name="David Cowell" userId="8c854f7f-d1d6-4058-999d-8d33c997d9fc" providerId="ADAL" clId="{A1BCC57C-341A-4DCB-A34D-D5DFE4836A8B}" dt="2024-02-26T22:11:35.821" v="5012" actId="1037"/>
          <ac:picMkLst>
            <pc:docMk/>
            <pc:sldMk cId="3858581963" sldId="377"/>
            <ac:picMk id="13" creationId="{E5A38C80-D1CF-360F-CD8C-380F94541FB0}"/>
          </ac:picMkLst>
        </pc:picChg>
        <pc:picChg chg="add del mod">
          <ac:chgData name="David Cowell" userId="8c854f7f-d1d6-4058-999d-8d33c997d9fc" providerId="ADAL" clId="{A1BCC57C-341A-4DCB-A34D-D5DFE4836A8B}" dt="2024-02-26T22:12:49.393" v="5026" actId="478"/>
          <ac:picMkLst>
            <pc:docMk/>
            <pc:sldMk cId="3858581963" sldId="377"/>
            <ac:picMk id="14" creationId="{BB04260E-C9A0-A29C-5918-8A7FB07AEFD0}"/>
          </ac:picMkLst>
        </pc:picChg>
        <pc:picChg chg="add mod">
          <ac:chgData name="David Cowell" userId="8c854f7f-d1d6-4058-999d-8d33c997d9fc" providerId="ADAL" clId="{A1BCC57C-341A-4DCB-A34D-D5DFE4836A8B}" dt="2024-02-26T22:13:00.466" v="5049" actId="14100"/>
          <ac:picMkLst>
            <pc:docMk/>
            <pc:sldMk cId="3858581963" sldId="377"/>
            <ac:picMk id="16" creationId="{A9F4D539-DEFA-79FB-7305-70E66A363C7E}"/>
          </ac:picMkLst>
        </pc:picChg>
      </pc:sldChg>
      <pc:sldChg chg="addSp delSp modSp new del mod">
        <pc:chgData name="David Cowell" userId="8c854f7f-d1d6-4058-999d-8d33c997d9fc" providerId="ADAL" clId="{A1BCC57C-341A-4DCB-A34D-D5DFE4836A8B}" dt="2024-02-27T01:18:21.963" v="6448" actId="47"/>
        <pc:sldMkLst>
          <pc:docMk/>
          <pc:sldMk cId="4273345839" sldId="378"/>
        </pc:sldMkLst>
        <pc:spChg chg="del">
          <ac:chgData name="David Cowell" userId="8c854f7f-d1d6-4058-999d-8d33c997d9fc" providerId="ADAL" clId="{A1BCC57C-341A-4DCB-A34D-D5DFE4836A8B}" dt="2024-02-26T22:07:41.432" v="4924"/>
          <ac:spMkLst>
            <pc:docMk/>
            <pc:sldMk cId="4273345839" sldId="378"/>
            <ac:spMk id="2" creationId="{82638ECF-1703-E410-0150-0A8FE7468B02}"/>
          </ac:spMkLst>
        </pc:spChg>
        <pc:spChg chg="mod">
          <ac:chgData name="David Cowell" userId="8c854f7f-d1d6-4058-999d-8d33c997d9fc" providerId="ADAL" clId="{A1BCC57C-341A-4DCB-A34D-D5DFE4836A8B}" dt="2024-02-26T22:08:05.475" v="4963" actId="20577"/>
          <ac:spMkLst>
            <pc:docMk/>
            <pc:sldMk cId="4273345839" sldId="378"/>
            <ac:spMk id="3" creationId="{25E67BFD-1807-E7C6-BDD3-459AE43002F8}"/>
          </ac:spMkLst>
        </pc:spChg>
        <pc:picChg chg="add del">
          <ac:chgData name="David Cowell" userId="8c854f7f-d1d6-4058-999d-8d33c997d9fc" providerId="ADAL" clId="{A1BCC57C-341A-4DCB-A34D-D5DFE4836A8B}" dt="2024-02-26T22:07:39.706" v="4923" actId="21"/>
          <ac:picMkLst>
            <pc:docMk/>
            <pc:sldMk cId="4273345839" sldId="378"/>
            <ac:picMk id="5" creationId="{2222F9C4-7EDC-43F7-B274-D218EA5A9FA5}"/>
          </ac:picMkLst>
        </pc:picChg>
        <pc:picChg chg="add mod">
          <ac:chgData name="David Cowell" userId="8c854f7f-d1d6-4058-999d-8d33c997d9fc" providerId="ADAL" clId="{A1BCC57C-341A-4DCB-A34D-D5DFE4836A8B}" dt="2024-02-26T22:07:41.432" v="4924"/>
          <ac:picMkLst>
            <pc:docMk/>
            <pc:sldMk cId="4273345839" sldId="378"/>
            <ac:picMk id="6" creationId="{2222F9C4-7EDC-43F7-B274-D218EA5A9FA5}"/>
          </ac:picMkLst>
        </pc:picChg>
      </pc:sldChg>
      <pc:sldChg chg="add">
        <pc:chgData name="David Cowell" userId="8c854f7f-d1d6-4058-999d-8d33c997d9fc" providerId="ADAL" clId="{A1BCC57C-341A-4DCB-A34D-D5DFE4836A8B}" dt="2024-02-26T22:08:09.317" v="4964"/>
        <pc:sldMkLst>
          <pc:docMk/>
          <pc:sldMk cId="3167997571" sldId="379"/>
        </pc:sldMkLst>
      </pc:sldChg>
      <pc:sldChg chg="addSp delSp modSp add mod">
        <pc:chgData name="David Cowell" userId="8c854f7f-d1d6-4058-999d-8d33c997d9fc" providerId="ADAL" clId="{A1BCC57C-341A-4DCB-A34D-D5DFE4836A8B}" dt="2024-02-26T22:31:20.266" v="5074" actId="20577"/>
        <pc:sldMkLst>
          <pc:docMk/>
          <pc:sldMk cId="4186544795" sldId="380"/>
        </pc:sldMkLst>
        <pc:spChg chg="mod">
          <ac:chgData name="David Cowell" userId="8c854f7f-d1d6-4058-999d-8d33c997d9fc" providerId="ADAL" clId="{A1BCC57C-341A-4DCB-A34D-D5DFE4836A8B}" dt="2024-02-26T22:31:20.266" v="5074" actId="20577"/>
          <ac:spMkLst>
            <pc:docMk/>
            <pc:sldMk cId="4186544795" sldId="380"/>
            <ac:spMk id="7" creationId="{FB3F7B1F-6EA5-A0F9-5B31-8ACDD3773943}"/>
          </ac:spMkLst>
        </pc:spChg>
        <pc:spChg chg="add del mod">
          <ac:chgData name="David Cowell" userId="8c854f7f-d1d6-4058-999d-8d33c997d9fc" providerId="ADAL" clId="{A1BCC57C-341A-4DCB-A34D-D5DFE4836A8B}" dt="2024-02-26T22:30:50.972" v="5064" actId="478"/>
          <ac:spMkLst>
            <pc:docMk/>
            <pc:sldMk cId="4186544795" sldId="380"/>
            <ac:spMk id="9" creationId="{D0DE2D76-4609-0260-6CBF-563E97259CCA}"/>
          </ac:spMkLst>
        </pc:spChg>
        <pc:picChg chg="add mod ord">
          <ac:chgData name="David Cowell" userId="8c854f7f-d1d6-4058-999d-8d33c997d9fc" providerId="ADAL" clId="{A1BCC57C-341A-4DCB-A34D-D5DFE4836A8B}" dt="2024-02-26T22:29:50.354" v="5057" actId="166"/>
          <ac:picMkLst>
            <pc:docMk/>
            <pc:sldMk cId="4186544795" sldId="380"/>
            <ac:picMk id="3" creationId="{C69093B5-C9DD-1C1F-AD14-C919D5380F49}"/>
          </ac:picMkLst>
        </pc:picChg>
        <pc:picChg chg="add mod ord">
          <ac:chgData name="David Cowell" userId="8c854f7f-d1d6-4058-999d-8d33c997d9fc" providerId="ADAL" clId="{A1BCC57C-341A-4DCB-A34D-D5DFE4836A8B}" dt="2024-02-26T22:30:45.143" v="5062" actId="167"/>
          <ac:picMkLst>
            <pc:docMk/>
            <pc:sldMk cId="4186544795" sldId="380"/>
            <ac:picMk id="5" creationId="{869D07D6-6012-C81E-A3E0-F1A08FE8DFDC}"/>
          </ac:picMkLst>
        </pc:picChg>
        <pc:picChg chg="del mod">
          <ac:chgData name="David Cowell" userId="8c854f7f-d1d6-4058-999d-8d33c997d9fc" providerId="ADAL" clId="{A1BCC57C-341A-4DCB-A34D-D5DFE4836A8B}" dt="2024-02-26T22:30:47.176" v="5063" actId="478"/>
          <ac:picMkLst>
            <pc:docMk/>
            <pc:sldMk cId="4186544795" sldId="380"/>
            <ac:picMk id="13" creationId="{6F2DD2C9-2608-D74C-1C14-BA1F7F1D2761}"/>
          </ac:picMkLst>
        </pc:picChg>
        <pc:picChg chg="del mod">
          <ac:chgData name="David Cowell" userId="8c854f7f-d1d6-4058-999d-8d33c997d9fc" providerId="ADAL" clId="{A1BCC57C-341A-4DCB-A34D-D5DFE4836A8B}" dt="2024-02-26T22:29:45.462" v="5056" actId="478"/>
          <ac:picMkLst>
            <pc:docMk/>
            <pc:sldMk cId="4186544795" sldId="380"/>
            <ac:picMk id="16" creationId="{D5C7C033-36F9-CB09-AD05-C3AC44799776}"/>
          </ac:picMkLst>
        </pc:picChg>
      </pc:sldChg>
      <pc:sldChg chg="addSp delSp modSp new mod">
        <pc:chgData name="David Cowell" userId="8c854f7f-d1d6-4058-999d-8d33c997d9fc" providerId="ADAL" clId="{A1BCC57C-341A-4DCB-A34D-D5DFE4836A8B}" dt="2024-02-26T23:23:56.727" v="5306" actId="20577"/>
        <pc:sldMkLst>
          <pc:docMk/>
          <pc:sldMk cId="1693193601" sldId="381"/>
        </pc:sldMkLst>
        <pc:spChg chg="del">
          <ac:chgData name="David Cowell" userId="8c854f7f-d1d6-4058-999d-8d33c997d9fc" providerId="ADAL" clId="{A1BCC57C-341A-4DCB-A34D-D5DFE4836A8B}" dt="2024-02-26T22:54:51.946" v="5083" actId="22"/>
          <ac:spMkLst>
            <pc:docMk/>
            <pc:sldMk cId="1693193601" sldId="381"/>
            <ac:spMk id="2" creationId="{4BE75DFC-B703-6E48-3685-57D8EDE80669}"/>
          </ac:spMkLst>
        </pc:spChg>
        <pc:spChg chg="mod">
          <ac:chgData name="David Cowell" userId="8c854f7f-d1d6-4058-999d-8d33c997d9fc" providerId="ADAL" clId="{A1BCC57C-341A-4DCB-A34D-D5DFE4836A8B}" dt="2024-02-26T23:23:56.727" v="5306" actId="20577"/>
          <ac:spMkLst>
            <pc:docMk/>
            <pc:sldMk cId="1693193601" sldId="381"/>
            <ac:spMk id="3" creationId="{6979FD16-5168-E9CB-B520-90714D733E31}"/>
          </ac:spMkLst>
        </pc:spChg>
        <pc:picChg chg="add mod ord">
          <ac:chgData name="David Cowell" userId="8c854f7f-d1d6-4058-999d-8d33c997d9fc" providerId="ADAL" clId="{A1BCC57C-341A-4DCB-A34D-D5DFE4836A8B}" dt="2024-02-26T22:54:51.946" v="5083" actId="22"/>
          <ac:picMkLst>
            <pc:docMk/>
            <pc:sldMk cId="1693193601" sldId="381"/>
            <ac:picMk id="5" creationId="{98FA6638-FC4B-523C-3B69-CF5CEF829BA3}"/>
          </ac:picMkLst>
        </pc:picChg>
      </pc:sldChg>
      <pc:sldChg chg="addSp delSp modSp new mod">
        <pc:chgData name="David Cowell" userId="8c854f7f-d1d6-4058-999d-8d33c997d9fc" providerId="ADAL" clId="{A1BCC57C-341A-4DCB-A34D-D5DFE4836A8B}" dt="2024-02-27T00:05:58.025" v="5494" actId="20577"/>
        <pc:sldMkLst>
          <pc:docMk/>
          <pc:sldMk cId="3005322651" sldId="382"/>
        </pc:sldMkLst>
        <pc:spChg chg="del">
          <ac:chgData name="David Cowell" userId="8c854f7f-d1d6-4058-999d-8d33c997d9fc" providerId="ADAL" clId="{A1BCC57C-341A-4DCB-A34D-D5DFE4836A8B}" dt="2024-02-26T22:55:11.738" v="5085" actId="22"/>
          <ac:spMkLst>
            <pc:docMk/>
            <pc:sldMk cId="3005322651" sldId="382"/>
            <ac:spMk id="2" creationId="{7684FDE2-0ED7-4E13-315B-4D0AD234CD49}"/>
          </ac:spMkLst>
        </pc:spChg>
        <pc:spChg chg="mod">
          <ac:chgData name="David Cowell" userId="8c854f7f-d1d6-4058-999d-8d33c997d9fc" providerId="ADAL" clId="{A1BCC57C-341A-4DCB-A34D-D5DFE4836A8B}" dt="2024-02-27T00:05:58.025" v="5494" actId="20577"/>
          <ac:spMkLst>
            <pc:docMk/>
            <pc:sldMk cId="3005322651" sldId="382"/>
            <ac:spMk id="3" creationId="{9452D1D7-6902-CFA7-09A6-22918E4FD73F}"/>
          </ac:spMkLst>
        </pc:spChg>
        <pc:picChg chg="add mod ord">
          <ac:chgData name="David Cowell" userId="8c854f7f-d1d6-4058-999d-8d33c997d9fc" providerId="ADAL" clId="{A1BCC57C-341A-4DCB-A34D-D5DFE4836A8B}" dt="2024-02-26T22:55:11.738" v="5085" actId="22"/>
          <ac:picMkLst>
            <pc:docMk/>
            <pc:sldMk cId="3005322651" sldId="382"/>
            <ac:picMk id="5" creationId="{CBEE6043-2136-A03A-AEB4-85C1B7C6B76D}"/>
          </ac:picMkLst>
        </pc:picChg>
      </pc:sldChg>
      <pc:sldChg chg="addSp delSp modSp new mod ord">
        <pc:chgData name="David Cowell" userId="8c854f7f-d1d6-4058-999d-8d33c997d9fc" providerId="ADAL" clId="{A1BCC57C-341A-4DCB-A34D-D5DFE4836A8B}" dt="2024-02-27T01:00:25.993" v="5603" actId="20577"/>
        <pc:sldMkLst>
          <pc:docMk/>
          <pc:sldMk cId="3029004286" sldId="383"/>
        </pc:sldMkLst>
        <pc:spChg chg="del">
          <ac:chgData name="David Cowell" userId="8c854f7f-d1d6-4058-999d-8d33c997d9fc" providerId="ADAL" clId="{A1BCC57C-341A-4DCB-A34D-D5DFE4836A8B}" dt="2024-02-26T22:55:39.616" v="5087" actId="22"/>
          <ac:spMkLst>
            <pc:docMk/>
            <pc:sldMk cId="3029004286" sldId="383"/>
            <ac:spMk id="2" creationId="{48FB5634-8622-9137-B077-B0ED6AE6A1B0}"/>
          </ac:spMkLst>
        </pc:spChg>
        <pc:spChg chg="mod">
          <ac:chgData name="David Cowell" userId="8c854f7f-d1d6-4058-999d-8d33c997d9fc" providerId="ADAL" clId="{A1BCC57C-341A-4DCB-A34D-D5DFE4836A8B}" dt="2024-02-27T01:00:25.993" v="5603" actId="20577"/>
          <ac:spMkLst>
            <pc:docMk/>
            <pc:sldMk cId="3029004286" sldId="383"/>
            <ac:spMk id="3" creationId="{FF6234AC-2D3F-D0C5-AC61-9578F11585D3}"/>
          </ac:spMkLst>
        </pc:spChg>
        <pc:picChg chg="add mod ord">
          <ac:chgData name="David Cowell" userId="8c854f7f-d1d6-4058-999d-8d33c997d9fc" providerId="ADAL" clId="{A1BCC57C-341A-4DCB-A34D-D5DFE4836A8B}" dt="2024-02-26T22:55:39.616" v="5087" actId="22"/>
          <ac:picMkLst>
            <pc:docMk/>
            <pc:sldMk cId="3029004286" sldId="383"/>
            <ac:picMk id="5" creationId="{B89AC9F2-CA49-83CD-A43B-A8C4E03F622A}"/>
          </ac:picMkLst>
        </pc:picChg>
      </pc:sldChg>
      <pc:sldChg chg="addSp delSp modSp new mod">
        <pc:chgData name="David Cowell" userId="8c854f7f-d1d6-4058-999d-8d33c997d9fc" providerId="ADAL" clId="{A1BCC57C-341A-4DCB-A34D-D5DFE4836A8B}" dt="2024-02-27T01:40:24.393" v="6580" actId="20577"/>
        <pc:sldMkLst>
          <pc:docMk/>
          <pc:sldMk cId="3990814402" sldId="384"/>
        </pc:sldMkLst>
        <pc:spChg chg="del">
          <ac:chgData name="David Cowell" userId="8c854f7f-d1d6-4058-999d-8d33c997d9fc" providerId="ADAL" clId="{A1BCC57C-341A-4DCB-A34D-D5DFE4836A8B}" dt="2024-02-26T22:55:59.959" v="5091" actId="22"/>
          <ac:spMkLst>
            <pc:docMk/>
            <pc:sldMk cId="3990814402" sldId="384"/>
            <ac:spMk id="2" creationId="{609ADBF6-7488-3196-4727-D19ABD5B63D3}"/>
          </ac:spMkLst>
        </pc:spChg>
        <pc:spChg chg="mod">
          <ac:chgData name="David Cowell" userId="8c854f7f-d1d6-4058-999d-8d33c997d9fc" providerId="ADAL" clId="{A1BCC57C-341A-4DCB-A34D-D5DFE4836A8B}" dt="2024-02-27T01:40:24.393" v="6580" actId="20577"/>
          <ac:spMkLst>
            <pc:docMk/>
            <pc:sldMk cId="3990814402" sldId="384"/>
            <ac:spMk id="3" creationId="{8F8685A6-9A65-8EF0-3B0F-F0637F525DE8}"/>
          </ac:spMkLst>
        </pc:spChg>
        <pc:picChg chg="add del">
          <ac:chgData name="David Cowell" userId="8c854f7f-d1d6-4058-999d-8d33c997d9fc" providerId="ADAL" clId="{A1BCC57C-341A-4DCB-A34D-D5DFE4836A8B}" dt="2024-02-26T22:55:57.729" v="5090" actId="22"/>
          <ac:picMkLst>
            <pc:docMk/>
            <pc:sldMk cId="3990814402" sldId="384"/>
            <ac:picMk id="5" creationId="{A7699D29-D8CC-6870-86BC-42B49CD70A3F}"/>
          </ac:picMkLst>
        </pc:picChg>
        <pc:picChg chg="add mod ord">
          <ac:chgData name="David Cowell" userId="8c854f7f-d1d6-4058-999d-8d33c997d9fc" providerId="ADAL" clId="{A1BCC57C-341A-4DCB-A34D-D5DFE4836A8B}" dt="2024-02-26T22:55:59.959" v="5091" actId="22"/>
          <ac:picMkLst>
            <pc:docMk/>
            <pc:sldMk cId="3990814402" sldId="384"/>
            <ac:picMk id="7" creationId="{8ED729ED-1B55-FC25-4CF4-F4277059FA48}"/>
          </ac:picMkLst>
        </pc:picChg>
      </pc:sldChg>
      <pc:sldChg chg="addSp delSp modSp new mod">
        <pc:chgData name="David Cowell" userId="8c854f7f-d1d6-4058-999d-8d33c997d9fc" providerId="ADAL" clId="{A1BCC57C-341A-4DCB-A34D-D5DFE4836A8B}" dt="2024-02-27T01:17:31.566" v="6396" actId="20577"/>
        <pc:sldMkLst>
          <pc:docMk/>
          <pc:sldMk cId="2919099287" sldId="385"/>
        </pc:sldMkLst>
        <pc:spChg chg="del">
          <ac:chgData name="David Cowell" userId="8c854f7f-d1d6-4058-999d-8d33c997d9fc" providerId="ADAL" clId="{A1BCC57C-341A-4DCB-A34D-D5DFE4836A8B}" dt="2024-02-26T23:07:14.973" v="5141"/>
          <ac:spMkLst>
            <pc:docMk/>
            <pc:sldMk cId="2919099287" sldId="385"/>
            <ac:spMk id="2" creationId="{47A538C3-932A-DABA-8495-A55E2899A983}"/>
          </ac:spMkLst>
        </pc:spChg>
        <pc:spChg chg="mod">
          <ac:chgData name="David Cowell" userId="8c854f7f-d1d6-4058-999d-8d33c997d9fc" providerId="ADAL" clId="{A1BCC57C-341A-4DCB-A34D-D5DFE4836A8B}" dt="2024-02-27T01:17:31.566" v="6396" actId="20577"/>
          <ac:spMkLst>
            <pc:docMk/>
            <pc:sldMk cId="2919099287" sldId="385"/>
            <ac:spMk id="3" creationId="{534DAD53-DBCF-6FDA-0F1B-5BE6CC8EEEB6}"/>
          </ac:spMkLst>
        </pc:spChg>
        <pc:spChg chg="add del mod">
          <ac:chgData name="David Cowell" userId="8c854f7f-d1d6-4058-999d-8d33c997d9fc" providerId="ADAL" clId="{A1BCC57C-341A-4DCB-A34D-D5DFE4836A8B}" dt="2024-02-26T23:13:10.013" v="5159" actId="22"/>
          <ac:spMkLst>
            <pc:docMk/>
            <pc:sldMk cId="2919099287" sldId="385"/>
            <ac:spMk id="8" creationId="{B5B6CAED-4788-5D53-BB59-FA15DA6D9230}"/>
          </ac:spMkLst>
        </pc:spChg>
        <pc:spChg chg="add del mod">
          <ac:chgData name="David Cowell" userId="8c854f7f-d1d6-4058-999d-8d33c997d9fc" providerId="ADAL" clId="{A1BCC57C-341A-4DCB-A34D-D5DFE4836A8B}" dt="2024-02-26T23:16:19.235" v="5163"/>
          <ac:spMkLst>
            <pc:docMk/>
            <pc:sldMk cId="2919099287" sldId="385"/>
            <ac:spMk id="12" creationId="{AFCA31C4-D2C9-B5BF-1F39-5501B61B43CE}"/>
          </ac:spMkLst>
        </pc:spChg>
        <pc:spChg chg="add mod">
          <ac:chgData name="David Cowell" userId="8c854f7f-d1d6-4058-999d-8d33c997d9fc" providerId="ADAL" clId="{A1BCC57C-341A-4DCB-A34D-D5DFE4836A8B}" dt="2024-02-27T01:17:10.323" v="6368" actId="1036"/>
          <ac:spMkLst>
            <pc:docMk/>
            <pc:sldMk cId="2919099287" sldId="385"/>
            <ac:spMk id="16" creationId="{052D62AF-828F-DA6B-D202-7C394E8D6462}"/>
          </ac:spMkLst>
        </pc:spChg>
        <pc:spChg chg="add del mod">
          <ac:chgData name="David Cowell" userId="8c854f7f-d1d6-4058-999d-8d33c997d9fc" providerId="ADAL" clId="{A1BCC57C-341A-4DCB-A34D-D5DFE4836A8B}" dt="2024-02-27T01:12:42.783" v="6165"/>
          <ac:spMkLst>
            <pc:docMk/>
            <pc:sldMk cId="2919099287" sldId="385"/>
            <ac:spMk id="20" creationId="{D7CBAA7B-2A0B-E37A-FE57-931C7C045E63}"/>
          </ac:spMkLst>
        </pc:spChg>
        <pc:spChg chg="add mod">
          <ac:chgData name="David Cowell" userId="8c854f7f-d1d6-4058-999d-8d33c997d9fc" providerId="ADAL" clId="{A1BCC57C-341A-4DCB-A34D-D5DFE4836A8B}" dt="2024-02-27T01:17:10.323" v="6368" actId="1036"/>
          <ac:spMkLst>
            <pc:docMk/>
            <pc:sldMk cId="2919099287" sldId="385"/>
            <ac:spMk id="27" creationId="{576DEF12-6F2A-9B69-9B97-90024B4E7EB0}"/>
          </ac:spMkLst>
        </pc:spChg>
        <pc:spChg chg="add mod">
          <ac:chgData name="David Cowell" userId="8c854f7f-d1d6-4058-999d-8d33c997d9fc" providerId="ADAL" clId="{A1BCC57C-341A-4DCB-A34D-D5DFE4836A8B}" dt="2024-02-27T01:17:10.323" v="6368" actId="1036"/>
          <ac:spMkLst>
            <pc:docMk/>
            <pc:sldMk cId="2919099287" sldId="385"/>
            <ac:spMk id="31" creationId="{EB4EC0AB-9A2F-E6E9-4278-2249BE9BA378}"/>
          </ac:spMkLst>
        </pc:spChg>
        <pc:spChg chg="add del mod">
          <ac:chgData name="David Cowell" userId="8c854f7f-d1d6-4058-999d-8d33c997d9fc" providerId="ADAL" clId="{A1BCC57C-341A-4DCB-A34D-D5DFE4836A8B}" dt="2024-02-27T01:15:29.764" v="6285" actId="22"/>
          <ac:spMkLst>
            <pc:docMk/>
            <pc:sldMk cId="2919099287" sldId="385"/>
            <ac:spMk id="35" creationId="{A09AB106-D146-6C3D-9A9E-BEE04A8368B0}"/>
          </ac:spMkLst>
        </pc:spChg>
        <pc:spChg chg="add del mod">
          <ac:chgData name="David Cowell" userId="8c854f7f-d1d6-4058-999d-8d33c997d9fc" providerId="ADAL" clId="{A1BCC57C-341A-4DCB-A34D-D5DFE4836A8B}" dt="2024-02-27T01:15:47.707" v="6287" actId="22"/>
          <ac:spMkLst>
            <pc:docMk/>
            <pc:sldMk cId="2919099287" sldId="385"/>
            <ac:spMk id="41" creationId="{FD1DCD00-99D4-9BF3-EAF1-156DC04A4131}"/>
          </ac:spMkLst>
        </pc:spChg>
        <pc:spChg chg="add mod">
          <ac:chgData name="David Cowell" userId="8c854f7f-d1d6-4058-999d-8d33c997d9fc" providerId="ADAL" clId="{A1BCC57C-341A-4DCB-A34D-D5DFE4836A8B}" dt="2024-02-27T01:17:10.323" v="6368" actId="1036"/>
          <ac:spMkLst>
            <pc:docMk/>
            <pc:sldMk cId="2919099287" sldId="385"/>
            <ac:spMk id="45" creationId="{C8F42228-9C5F-6DA1-332E-988773F707CD}"/>
          </ac:spMkLst>
        </pc:spChg>
        <pc:picChg chg="add del">
          <ac:chgData name="David Cowell" userId="8c854f7f-d1d6-4058-999d-8d33c997d9fc" providerId="ADAL" clId="{A1BCC57C-341A-4DCB-A34D-D5DFE4836A8B}" dt="2024-02-26T23:07:13.740" v="5140" actId="21"/>
          <ac:picMkLst>
            <pc:docMk/>
            <pc:sldMk cId="2919099287" sldId="385"/>
            <ac:picMk id="5" creationId="{46E4145C-2192-681C-BF37-7D57C525E100}"/>
          </ac:picMkLst>
        </pc:picChg>
        <pc:picChg chg="add del mod">
          <ac:chgData name="David Cowell" userId="8c854f7f-d1d6-4058-999d-8d33c997d9fc" providerId="ADAL" clId="{A1BCC57C-341A-4DCB-A34D-D5DFE4836A8B}" dt="2024-02-26T23:13:07.670" v="5158" actId="478"/>
          <ac:picMkLst>
            <pc:docMk/>
            <pc:sldMk cId="2919099287" sldId="385"/>
            <ac:picMk id="6" creationId="{46E4145C-2192-681C-BF37-7D57C525E100}"/>
          </ac:picMkLst>
        </pc:picChg>
        <pc:picChg chg="add del mod ord">
          <ac:chgData name="David Cowell" userId="8c854f7f-d1d6-4058-999d-8d33c997d9fc" providerId="ADAL" clId="{A1BCC57C-341A-4DCB-A34D-D5DFE4836A8B}" dt="2024-02-26T23:16:14.992" v="5160" actId="478"/>
          <ac:picMkLst>
            <pc:docMk/>
            <pc:sldMk cId="2919099287" sldId="385"/>
            <ac:picMk id="10" creationId="{D430A776-7A85-88B2-CF55-5031BA1E4B16}"/>
          </ac:picMkLst>
        </pc:picChg>
        <pc:picChg chg="add del">
          <ac:chgData name="David Cowell" userId="8c854f7f-d1d6-4058-999d-8d33c997d9fc" providerId="ADAL" clId="{A1BCC57C-341A-4DCB-A34D-D5DFE4836A8B}" dt="2024-02-26T23:16:17.593" v="5162" actId="21"/>
          <ac:picMkLst>
            <pc:docMk/>
            <pc:sldMk cId="2919099287" sldId="385"/>
            <ac:picMk id="14" creationId="{C1BF48BF-1C9A-F76A-C9B6-D89F4F34415A}"/>
          </ac:picMkLst>
        </pc:picChg>
        <pc:picChg chg="add del mod">
          <ac:chgData name="David Cowell" userId="8c854f7f-d1d6-4058-999d-8d33c997d9fc" providerId="ADAL" clId="{A1BCC57C-341A-4DCB-A34D-D5DFE4836A8B}" dt="2024-02-27T01:12:37.704" v="6162" actId="478"/>
          <ac:picMkLst>
            <pc:docMk/>
            <pc:sldMk cId="2919099287" sldId="385"/>
            <ac:picMk id="15" creationId="{C1BF48BF-1C9A-F76A-C9B6-D89F4F34415A}"/>
          </ac:picMkLst>
        </pc:picChg>
        <pc:picChg chg="add del">
          <ac:chgData name="David Cowell" userId="8c854f7f-d1d6-4058-999d-8d33c997d9fc" providerId="ADAL" clId="{A1BCC57C-341A-4DCB-A34D-D5DFE4836A8B}" dt="2024-02-27T01:12:40.481" v="6164" actId="21"/>
          <ac:picMkLst>
            <pc:docMk/>
            <pc:sldMk cId="2919099287" sldId="385"/>
            <ac:picMk id="22" creationId="{092AD10B-0A2C-2290-8595-19F43CCA9FB8}"/>
          </ac:picMkLst>
        </pc:picChg>
        <pc:picChg chg="add del mod ord">
          <ac:chgData name="David Cowell" userId="8c854f7f-d1d6-4058-999d-8d33c997d9fc" providerId="ADAL" clId="{A1BCC57C-341A-4DCB-A34D-D5DFE4836A8B}" dt="2024-02-27T01:15:24.666" v="6282" actId="478"/>
          <ac:picMkLst>
            <pc:docMk/>
            <pc:sldMk cId="2919099287" sldId="385"/>
            <ac:picMk id="23" creationId="{092AD10B-0A2C-2290-8595-19F43CCA9FB8}"/>
          </ac:picMkLst>
        </pc:picChg>
        <pc:picChg chg="add del">
          <ac:chgData name="David Cowell" userId="8c854f7f-d1d6-4058-999d-8d33c997d9fc" providerId="ADAL" clId="{A1BCC57C-341A-4DCB-A34D-D5DFE4836A8B}" dt="2024-02-27T01:15:26.952" v="6284" actId="22"/>
          <ac:picMkLst>
            <pc:docMk/>
            <pc:sldMk cId="2919099287" sldId="385"/>
            <ac:picMk id="37" creationId="{233AC4DA-64F5-2BF5-CDF2-58E003F2C728}"/>
          </ac:picMkLst>
        </pc:picChg>
        <pc:picChg chg="add del mod ord">
          <ac:chgData name="David Cowell" userId="8c854f7f-d1d6-4058-999d-8d33c997d9fc" providerId="ADAL" clId="{A1BCC57C-341A-4DCB-A34D-D5DFE4836A8B}" dt="2024-02-27T01:15:32.722" v="6286" actId="478"/>
          <ac:picMkLst>
            <pc:docMk/>
            <pc:sldMk cId="2919099287" sldId="385"/>
            <ac:picMk id="39" creationId="{C54EB4B5-362B-9A72-33F9-1F7D11765524}"/>
          </ac:picMkLst>
        </pc:picChg>
        <pc:picChg chg="add mod ord">
          <ac:chgData name="David Cowell" userId="8c854f7f-d1d6-4058-999d-8d33c997d9fc" providerId="ADAL" clId="{A1BCC57C-341A-4DCB-A34D-D5DFE4836A8B}" dt="2024-02-27T01:15:50.518" v="6288" actId="167"/>
          <ac:picMkLst>
            <pc:docMk/>
            <pc:sldMk cId="2919099287" sldId="385"/>
            <ac:picMk id="43" creationId="{0597655B-7A6D-844E-B3F4-FD5DAC05EB0C}"/>
          </ac:picMkLst>
        </pc:picChg>
        <pc:cxnChg chg="add mod">
          <ac:chgData name="David Cowell" userId="8c854f7f-d1d6-4058-999d-8d33c997d9fc" providerId="ADAL" clId="{A1BCC57C-341A-4DCB-A34D-D5DFE4836A8B}" dt="2024-02-27T01:17:16.861" v="6369" actId="14100"/>
          <ac:cxnSpMkLst>
            <pc:docMk/>
            <pc:sldMk cId="2919099287" sldId="385"/>
            <ac:cxnSpMk id="17" creationId="{61D127E2-0F43-5294-1D93-B59D040AC3CD}"/>
          </ac:cxnSpMkLst>
        </pc:cxnChg>
        <pc:cxnChg chg="add mod">
          <ac:chgData name="David Cowell" userId="8c854f7f-d1d6-4058-999d-8d33c997d9fc" providerId="ADAL" clId="{A1BCC57C-341A-4DCB-A34D-D5DFE4836A8B}" dt="2024-02-27T01:17:10.323" v="6368" actId="1036"/>
          <ac:cxnSpMkLst>
            <pc:docMk/>
            <pc:sldMk cId="2919099287" sldId="385"/>
            <ac:cxnSpMk id="28" creationId="{5A7600F9-8051-2549-4FAC-AD68631812B2}"/>
          </ac:cxnSpMkLst>
        </pc:cxnChg>
        <pc:cxnChg chg="add mod">
          <ac:chgData name="David Cowell" userId="8c854f7f-d1d6-4058-999d-8d33c997d9fc" providerId="ADAL" clId="{A1BCC57C-341A-4DCB-A34D-D5DFE4836A8B}" dt="2024-02-27T01:17:10.323" v="6368" actId="1036"/>
          <ac:cxnSpMkLst>
            <pc:docMk/>
            <pc:sldMk cId="2919099287" sldId="385"/>
            <ac:cxnSpMk id="32" creationId="{C1A16484-DA2F-AC76-6DB5-E7422EAE6596}"/>
          </ac:cxnSpMkLst>
        </pc:cxnChg>
        <pc:cxnChg chg="add mod">
          <ac:chgData name="David Cowell" userId="8c854f7f-d1d6-4058-999d-8d33c997d9fc" providerId="ADAL" clId="{A1BCC57C-341A-4DCB-A34D-D5DFE4836A8B}" dt="2024-02-27T01:17:10.323" v="6368" actId="1036"/>
          <ac:cxnSpMkLst>
            <pc:docMk/>
            <pc:sldMk cId="2919099287" sldId="385"/>
            <ac:cxnSpMk id="46" creationId="{AB4F816C-4932-181D-EA60-02BC19A6EAF9}"/>
          </ac:cxnSpMkLst>
        </pc:cxnChg>
      </pc:sldChg>
      <pc:sldChg chg="addSp delSp modSp new mod">
        <pc:chgData name="David Cowell" userId="8c854f7f-d1d6-4058-999d-8d33c997d9fc" providerId="ADAL" clId="{A1BCC57C-341A-4DCB-A34D-D5DFE4836A8B}" dt="2024-02-27T01:20:14.514" v="6542" actId="12788"/>
        <pc:sldMkLst>
          <pc:docMk/>
          <pc:sldMk cId="2837818661" sldId="386"/>
        </pc:sldMkLst>
        <pc:spChg chg="del">
          <ac:chgData name="David Cowell" userId="8c854f7f-d1d6-4058-999d-8d33c997d9fc" providerId="ADAL" clId="{A1BCC57C-341A-4DCB-A34D-D5DFE4836A8B}" dt="2024-02-26T23:05:39.271" v="5095" actId="22"/>
          <ac:spMkLst>
            <pc:docMk/>
            <pc:sldMk cId="2837818661" sldId="386"/>
            <ac:spMk id="2" creationId="{A0BEF26E-4803-0A4D-2E17-D0D18F1E82E9}"/>
          </ac:spMkLst>
        </pc:spChg>
        <pc:spChg chg="mod">
          <ac:chgData name="David Cowell" userId="8c854f7f-d1d6-4058-999d-8d33c997d9fc" providerId="ADAL" clId="{A1BCC57C-341A-4DCB-A34D-D5DFE4836A8B}" dt="2024-02-26T23:17:38.352" v="5214" actId="20577"/>
          <ac:spMkLst>
            <pc:docMk/>
            <pc:sldMk cId="2837818661" sldId="386"/>
            <ac:spMk id="3" creationId="{56159E95-4D87-FDEB-7C98-52F0E7473EE5}"/>
          </ac:spMkLst>
        </pc:spChg>
        <pc:picChg chg="add mod ord">
          <ac:chgData name="David Cowell" userId="8c854f7f-d1d6-4058-999d-8d33c997d9fc" providerId="ADAL" clId="{A1BCC57C-341A-4DCB-A34D-D5DFE4836A8B}" dt="2024-02-27T01:20:14.514" v="6542" actId="12788"/>
          <ac:picMkLst>
            <pc:docMk/>
            <pc:sldMk cId="2837818661" sldId="386"/>
            <ac:picMk id="5" creationId="{940656D3-EF10-4D0F-6CB4-94B7E1B38B10}"/>
          </ac:picMkLst>
        </pc:picChg>
        <pc:picChg chg="add del mod modCrop">
          <ac:chgData name="David Cowell" userId="8c854f7f-d1d6-4058-999d-8d33c997d9fc" providerId="ADAL" clId="{A1BCC57C-341A-4DCB-A34D-D5DFE4836A8B}" dt="2024-02-26T23:06:26.842" v="5131" actId="478"/>
          <ac:picMkLst>
            <pc:docMk/>
            <pc:sldMk cId="2837818661" sldId="386"/>
            <ac:picMk id="7" creationId="{7BA005D4-3151-58C3-F261-2B14C17F322E}"/>
          </ac:picMkLst>
        </pc:picChg>
      </pc:sldChg>
      <pc:sldChg chg="modSp add mod">
        <pc:chgData name="David Cowell" userId="8c854f7f-d1d6-4058-999d-8d33c997d9fc" providerId="ADAL" clId="{A1BCC57C-341A-4DCB-A34D-D5DFE4836A8B}" dt="2024-02-26T23:17:57.140" v="5258" actId="20577"/>
        <pc:sldMkLst>
          <pc:docMk/>
          <pc:sldMk cId="771701381" sldId="387"/>
        </pc:sldMkLst>
        <pc:spChg chg="mod">
          <ac:chgData name="David Cowell" userId="8c854f7f-d1d6-4058-999d-8d33c997d9fc" providerId="ADAL" clId="{A1BCC57C-341A-4DCB-A34D-D5DFE4836A8B}" dt="2024-02-26T23:17:57.140" v="5258" actId="20577"/>
          <ac:spMkLst>
            <pc:docMk/>
            <pc:sldMk cId="771701381" sldId="387"/>
            <ac:spMk id="3" creationId="{E6D8B117-1B2D-85B5-9E39-E758DBB61333}"/>
          </ac:spMkLst>
        </pc:spChg>
        <pc:picChg chg="mod">
          <ac:chgData name="David Cowell" userId="8c854f7f-d1d6-4058-999d-8d33c997d9fc" providerId="ADAL" clId="{A1BCC57C-341A-4DCB-A34D-D5DFE4836A8B}" dt="2024-02-26T23:06:43.755" v="5133" actId="1440"/>
          <ac:picMkLst>
            <pc:docMk/>
            <pc:sldMk cId="771701381" sldId="387"/>
            <ac:picMk id="5" creationId="{C0067D5D-BEE3-FE7E-8A2A-7653365001A9}"/>
          </ac:picMkLst>
        </pc:picChg>
        <pc:picChg chg="mod">
          <ac:chgData name="David Cowell" userId="8c854f7f-d1d6-4058-999d-8d33c997d9fc" providerId="ADAL" clId="{A1BCC57C-341A-4DCB-A34D-D5DFE4836A8B}" dt="2024-02-26T23:12:07.761" v="5157" actId="1037"/>
          <ac:picMkLst>
            <pc:docMk/>
            <pc:sldMk cId="771701381" sldId="387"/>
            <ac:picMk id="7" creationId="{A16904E8-E069-072D-BBCB-09B5ED2F2BBE}"/>
          </ac:picMkLst>
        </pc:picChg>
      </pc:sldChg>
      <pc:sldChg chg="addSp delSp modSp new mod">
        <pc:chgData name="David Cowell" userId="8c854f7f-d1d6-4058-999d-8d33c997d9fc" providerId="ADAL" clId="{A1BCC57C-341A-4DCB-A34D-D5DFE4836A8B}" dt="2024-02-26T23:17:20.719" v="5177" actId="20577"/>
        <pc:sldMkLst>
          <pc:docMk/>
          <pc:sldMk cId="2665488079" sldId="388"/>
        </pc:sldMkLst>
        <pc:spChg chg="del">
          <ac:chgData name="David Cowell" userId="8c854f7f-d1d6-4058-999d-8d33c997d9fc" providerId="ADAL" clId="{A1BCC57C-341A-4DCB-A34D-D5DFE4836A8B}" dt="2024-02-26T23:17:08.831" v="5165" actId="22"/>
          <ac:spMkLst>
            <pc:docMk/>
            <pc:sldMk cId="2665488079" sldId="388"/>
            <ac:spMk id="2" creationId="{F188A98D-35B5-274B-05D9-C9DA8DABDC97}"/>
          </ac:spMkLst>
        </pc:spChg>
        <pc:spChg chg="mod">
          <ac:chgData name="David Cowell" userId="8c854f7f-d1d6-4058-999d-8d33c997d9fc" providerId="ADAL" clId="{A1BCC57C-341A-4DCB-A34D-D5DFE4836A8B}" dt="2024-02-26T23:17:20.719" v="5177" actId="20577"/>
          <ac:spMkLst>
            <pc:docMk/>
            <pc:sldMk cId="2665488079" sldId="388"/>
            <ac:spMk id="3" creationId="{47A3FF30-CBCE-FF2D-B336-BDB8F2563B97}"/>
          </ac:spMkLst>
        </pc:spChg>
        <pc:picChg chg="add mod ord">
          <ac:chgData name="David Cowell" userId="8c854f7f-d1d6-4058-999d-8d33c997d9fc" providerId="ADAL" clId="{A1BCC57C-341A-4DCB-A34D-D5DFE4836A8B}" dt="2024-02-26T23:17:08.831" v="5165" actId="22"/>
          <ac:picMkLst>
            <pc:docMk/>
            <pc:sldMk cId="2665488079" sldId="388"/>
            <ac:picMk id="5" creationId="{A3DCCD1F-1C26-D178-A8BA-4E92E899C44E}"/>
          </ac:picMkLst>
        </pc:picChg>
      </pc:sldChg>
      <pc:sldChg chg="addSp delSp modSp new mod">
        <pc:chgData name="David Cowell" userId="8c854f7f-d1d6-4058-999d-8d33c997d9fc" providerId="ADAL" clId="{A1BCC57C-341A-4DCB-A34D-D5DFE4836A8B}" dt="2024-02-27T00:04:56.149" v="5446" actId="1440"/>
        <pc:sldMkLst>
          <pc:docMk/>
          <pc:sldMk cId="3822620413" sldId="389"/>
        </pc:sldMkLst>
        <pc:spChg chg="del">
          <ac:chgData name="David Cowell" userId="8c854f7f-d1d6-4058-999d-8d33c997d9fc" providerId="ADAL" clId="{A1BCC57C-341A-4DCB-A34D-D5DFE4836A8B}" dt="2024-02-26T23:38:28.388" v="5310"/>
          <ac:spMkLst>
            <pc:docMk/>
            <pc:sldMk cId="3822620413" sldId="389"/>
            <ac:spMk id="2" creationId="{8EB757AC-7B27-6C4D-CF29-2CBEE7CDD4F9}"/>
          </ac:spMkLst>
        </pc:spChg>
        <pc:spChg chg="mod">
          <ac:chgData name="David Cowell" userId="8c854f7f-d1d6-4058-999d-8d33c997d9fc" providerId="ADAL" clId="{A1BCC57C-341A-4DCB-A34D-D5DFE4836A8B}" dt="2024-02-27T00:01:55.226" v="5417" actId="6549"/>
          <ac:spMkLst>
            <pc:docMk/>
            <pc:sldMk cId="3822620413" sldId="389"/>
            <ac:spMk id="3" creationId="{C10D8893-E71E-DA3B-3B1C-2F62FAAD6932}"/>
          </ac:spMkLst>
        </pc:spChg>
        <pc:spChg chg="add del mod">
          <ac:chgData name="David Cowell" userId="8c854f7f-d1d6-4058-999d-8d33c997d9fc" providerId="ADAL" clId="{A1BCC57C-341A-4DCB-A34D-D5DFE4836A8B}" dt="2024-02-27T00:01:34.089" v="5413"/>
          <ac:spMkLst>
            <pc:docMk/>
            <pc:sldMk cId="3822620413" sldId="389"/>
            <ac:spMk id="8" creationId="{5DBCEA0D-0947-AA89-2758-5FB4A50657A7}"/>
          </ac:spMkLst>
        </pc:spChg>
        <pc:spChg chg="add del mod ord">
          <ac:chgData name="David Cowell" userId="8c854f7f-d1d6-4058-999d-8d33c997d9fc" providerId="ADAL" clId="{A1BCC57C-341A-4DCB-A34D-D5DFE4836A8B}" dt="2024-02-27T00:04:53.142" v="5445"/>
          <ac:spMkLst>
            <pc:docMk/>
            <pc:sldMk cId="3822620413" sldId="389"/>
            <ac:spMk id="15" creationId="{8E009757-1D4D-4334-D2E2-7FEF937F0AFA}"/>
          </ac:spMkLst>
        </pc:spChg>
        <pc:picChg chg="add del">
          <ac:chgData name="David Cowell" userId="8c854f7f-d1d6-4058-999d-8d33c997d9fc" providerId="ADAL" clId="{A1BCC57C-341A-4DCB-A34D-D5DFE4836A8B}" dt="2024-02-26T23:38:26.092" v="5309" actId="21"/>
          <ac:picMkLst>
            <pc:docMk/>
            <pc:sldMk cId="3822620413" sldId="389"/>
            <ac:picMk id="5" creationId="{016D99CD-4AA2-7304-75E0-BE33262E5707}"/>
          </ac:picMkLst>
        </pc:picChg>
        <pc:picChg chg="add del mod">
          <ac:chgData name="David Cowell" userId="8c854f7f-d1d6-4058-999d-8d33c997d9fc" providerId="ADAL" clId="{A1BCC57C-341A-4DCB-A34D-D5DFE4836A8B}" dt="2024-02-26T23:39:17.999" v="5316" actId="21"/>
          <ac:picMkLst>
            <pc:docMk/>
            <pc:sldMk cId="3822620413" sldId="389"/>
            <ac:picMk id="6" creationId="{016D99CD-4AA2-7304-75E0-BE33262E5707}"/>
          </ac:picMkLst>
        </pc:picChg>
        <pc:picChg chg="add del">
          <ac:chgData name="David Cowell" userId="8c854f7f-d1d6-4058-999d-8d33c997d9fc" providerId="ADAL" clId="{A1BCC57C-341A-4DCB-A34D-D5DFE4836A8B}" dt="2024-02-27T00:01:31.537" v="5412" actId="21"/>
          <ac:picMkLst>
            <pc:docMk/>
            <pc:sldMk cId="3822620413" sldId="389"/>
            <ac:picMk id="10" creationId="{A3D47948-435E-D532-9263-B143237BA255}"/>
          </ac:picMkLst>
        </pc:picChg>
        <pc:picChg chg="add del mod">
          <ac:chgData name="David Cowell" userId="8c854f7f-d1d6-4058-999d-8d33c997d9fc" providerId="ADAL" clId="{A1BCC57C-341A-4DCB-A34D-D5DFE4836A8B}" dt="2024-02-27T00:04:33.122" v="5442" actId="478"/>
          <ac:picMkLst>
            <pc:docMk/>
            <pc:sldMk cId="3822620413" sldId="389"/>
            <ac:picMk id="11" creationId="{A3D47948-435E-D532-9263-B143237BA255}"/>
          </ac:picMkLst>
        </pc:picChg>
        <pc:picChg chg="add del">
          <ac:chgData name="David Cowell" userId="8c854f7f-d1d6-4058-999d-8d33c997d9fc" providerId="ADAL" clId="{A1BCC57C-341A-4DCB-A34D-D5DFE4836A8B}" dt="2024-02-27T00:04:50.974" v="5444" actId="21"/>
          <ac:picMkLst>
            <pc:docMk/>
            <pc:sldMk cId="3822620413" sldId="389"/>
            <ac:picMk id="13" creationId="{3C56066E-F1C8-3474-682C-27F9FA73CA11}"/>
          </ac:picMkLst>
        </pc:picChg>
        <pc:picChg chg="add mod">
          <ac:chgData name="David Cowell" userId="8c854f7f-d1d6-4058-999d-8d33c997d9fc" providerId="ADAL" clId="{A1BCC57C-341A-4DCB-A34D-D5DFE4836A8B}" dt="2024-02-27T00:04:56.149" v="5446" actId="1440"/>
          <ac:picMkLst>
            <pc:docMk/>
            <pc:sldMk cId="3822620413" sldId="389"/>
            <ac:picMk id="16" creationId="{3C56066E-F1C8-3474-682C-27F9FA73CA11}"/>
          </ac:picMkLst>
        </pc:picChg>
      </pc:sldChg>
      <pc:sldChg chg="addSp delSp modSp new mod">
        <pc:chgData name="David Cowell" userId="8c854f7f-d1d6-4058-999d-8d33c997d9fc" providerId="ADAL" clId="{A1BCC57C-341A-4DCB-A34D-D5DFE4836A8B}" dt="2024-02-26T23:41:51.377" v="5410" actId="20577"/>
        <pc:sldMkLst>
          <pc:docMk/>
          <pc:sldMk cId="3787558463" sldId="390"/>
        </pc:sldMkLst>
        <pc:spChg chg="del">
          <ac:chgData name="David Cowell" userId="8c854f7f-d1d6-4058-999d-8d33c997d9fc" providerId="ADAL" clId="{A1BCC57C-341A-4DCB-A34D-D5DFE4836A8B}" dt="2024-02-26T23:39:15.226" v="5315" actId="478"/>
          <ac:spMkLst>
            <pc:docMk/>
            <pc:sldMk cId="3787558463" sldId="390"/>
            <ac:spMk id="2" creationId="{F182DD3A-7D5E-D05C-9F2F-9A4D4A5064D2}"/>
          </ac:spMkLst>
        </pc:spChg>
        <pc:spChg chg="mod">
          <ac:chgData name="David Cowell" userId="8c854f7f-d1d6-4058-999d-8d33c997d9fc" providerId="ADAL" clId="{A1BCC57C-341A-4DCB-A34D-D5DFE4836A8B}" dt="2024-02-26T23:41:51.377" v="5410" actId="20577"/>
          <ac:spMkLst>
            <pc:docMk/>
            <pc:sldMk cId="3787558463" sldId="390"/>
            <ac:spMk id="3" creationId="{D66BD7E3-0F7B-36A9-FF4B-A2F4347A5D07}"/>
          </ac:spMkLst>
        </pc:spChg>
        <pc:picChg chg="add mod">
          <ac:chgData name="David Cowell" userId="8c854f7f-d1d6-4058-999d-8d33c997d9fc" providerId="ADAL" clId="{A1BCC57C-341A-4DCB-A34D-D5DFE4836A8B}" dt="2024-02-26T23:39:11.847" v="5314" actId="1440"/>
          <ac:picMkLst>
            <pc:docMk/>
            <pc:sldMk cId="3787558463" sldId="390"/>
            <ac:picMk id="5" creationId="{4F0108EE-8E3B-126C-C872-5C61E077FA23}"/>
          </ac:picMkLst>
        </pc:picChg>
        <pc:picChg chg="add mod">
          <ac:chgData name="David Cowell" userId="8c854f7f-d1d6-4058-999d-8d33c997d9fc" providerId="ADAL" clId="{A1BCC57C-341A-4DCB-A34D-D5DFE4836A8B}" dt="2024-02-26T23:39:37.433" v="5357" actId="1037"/>
          <ac:picMkLst>
            <pc:docMk/>
            <pc:sldMk cId="3787558463" sldId="390"/>
            <ac:picMk id="6" creationId="{016D99CD-4AA2-7304-75E0-BE33262E5707}"/>
          </ac:picMkLst>
        </pc:picChg>
      </pc:sldChg>
      <pc:sldChg chg="addSp delSp modSp new mod">
        <pc:chgData name="David Cowell" userId="8c854f7f-d1d6-4058-999d-8d33c997d9fc" providerId="ADAL" clId="{A1BCC57C-341A-4DCB-A34D-D5DFE4836A8B}" dt="2024-02-27T00:03:45.907" v="5438" actId="1440"/>
        <pc:sldMkLst>
          <pc:docMk/>
          <pc:sldMk cId="2790596114" sldId="391"/>
        </pc:sldMkLst>
        <pc:spChg chg="del">
          <ac:chgData name="David Cowell" userId="8c854f7f-d1d6-4058-999d-8d33c997d9fc" providerId="ADAL" clId="{A1BCC57C-341A-4DCB-A34D-D5DFE4836A8B}" dt="2024-02-27T00:03:21.850" v="5419" actId="22"/>
          <ac:spMkLst>
            <pc:docMk/>
            <pc:sldMk cId="2790596114" sldId="391"/>
            <ac:spMk id="2" creationId="{1AE6A888-A00F-ECA1-0754-096F06B93964}"/>
          </ac:spMkLst>
        </pc:spChg>
        <pc:spChg chg="mod">
          <ac:chgData name="David Cowell" userId="8c854f7f-d1d6-4058-999d-8d33c997d9fc" providerId="ADAL" clId="{A1BCC57C-341A-4DCB-A34D-D5DFE4836A8B}" dt="2024-02-27T00:03:40.255" v="5437" actId="20577"/>
          <ac:spMkLst>
            <pc:docMk/>
            <pc:sldMk cId="2790596114" sldId="391"/>
            <ac:spMk id="3" creationId="{DC3BC096-A258-198F-8F5A-37679C25A7AB}"/>
          </ac:spMkLst>
        </pc:spChg>
        <pc:picChg chg="add mod ord">
          <ac:chgData name="David Cowell" userId="8c854f7f-d1d6-4058-999d-8d33c997d9fc" providerId="ADAL" clId="{A1BCC57C-341A-4DCB-A34D-D5DFE4836A8B}" dt="2024-02-27T00:03:45.907" v="5438" actId="1440"/>
          <ac:picMkLst>
            <pc:docMk/>
            <pc:sldMk cId="2790596114" sldId="391"/>
            <ac:picMk id="5" creationId="{BB2BAEC4-C502-0A21-BCEC-162DFD73DE52}"/>
          </ac:picMkLst>
        </pc:picChg>
      </pc:sldChg>
      <pc:sldChg chg="addSp delSp modSp new mod">
        <pc:chgData name="David Cowell" userId="8c854f7f-d1d6-4058-999d-8d33c997d9fc" providerId="ADAL" clId="{A1BCC57C-341A-4DCB-A34D-D5DFE4836A8B}" dt="2024-02-27T00:09:25.651" v="5514" actId="732"/>
        <pc:sldMkLst>
          <pc:docMk/>
          <pc:sldMk cId="851602734" sldId="392"/>
        </pc:sldMkLst>
        <pc:spChg chg="del">
          <ac:chgData name="David Cowell" userId="8c854f7f-d1d6-4058-999d-8d33c997d9fc" providerId="ADAL" clId="{A1BCC57C-341A-4DCB-A34D-D5DFE4836A8B}" dt="2024-02-27T00:08:51.104" v="5496" actId="22"/>
          <ac:spMkLst>
            <pc:docMk/>
            <pc:sldMk cId="851602734" sldId="392"/>
            <ac:spMk id="2" creationId="{E0AA56B2-BB64-6A33-C9AD-166C1BE34AEC}"/>
          </ac:spMkLst>
        </pc:spChg>
        <pc:spChg chg="mod">
          <ac:chgData name="David Cowell" userId="8c854f7f-d1d6-4058-999d-8d33c997d9fc" providerId="ADAL" clId="{A1BCC57C-341A-4DCB-A34D-D5DFE4836A8B}" dt="2024-02-27T00:09:07.621" v="5512" actId="20577"/>
          <ac:spMkLst>
            <pc:docMk/>
            <pc:sldMk cId="851602734" sldId="392"/>
            <ac:spMk id="3" creationId="{765474F0-54C8-5FEF-6BCD-D189D15DB31F}"/>
          </ac:spMkLst>
        </pc:spChg>
        <pc:picChg chg="add mod ord modCrop">
          <ac:chgData name="David Cowell" userId="8c854f7f-d1d6-4058-999d-8d33c997d9fc" providerId="ADAL" clId="{A1BCC57C-341A-4DCB-A34D-D5DFE4836A8B}" dt="2024-02-27T00:09:25.651" v="5514" actId="732"/>
          <ac:picMkLst>
            <pc:docMk/>
            <pc:sldMk cId="851602734" sldId="392"/>
            <ac:picMk id="5" creationId="{BB758850-C991-1998-D037-275DC3682915}"/>
          </ac:picMkLst>
        </pc:picChg>
      </pc:sldChg>
      <pc:sldChg chg="addSp delSp modSp new mod">
        <pc:chgData name="David Cowell" userId="8c854f7f-d1d6-4058-999d-8d33c997d9fc" providerId="ADAL" clId="{A1BCC57C-341A-4DCB-A34D-D5DFE4836A8B}" dt="2024-02-27T01:08:09.851" v="6039" actId="2711"/>
        <pc:sldMkLst>
          <pc:docMk/>
          <pc:sldMk cId="3645337264" sldId="393"/>
        </pc:sldMkLst>
        <pc:spChg chg="del">
          <ac:chgData name="David Cowell" userId="8c854f7f-d1d6-4058-999d-8d33c997d9fc" providerId="ADAL" clId="{A1BCC57C-341A-4DCB-A34D-D5DFE4836A8B}" dt="2024-02-27T00:52:19.123" v="5519" actId="22"/>
          <ac:spMkLst>
            <pc:docMk/>
            <pc:sldMk cId="3645337264" sldId="393"/>
            <ac:spMk id="2" creationId="{53C6C216-B681-0C1F-E5A3-279C2D90EB80}"/>
          </ac:spMkLst>
        </pc:spChg>
        <pc:spChg chg="mod">
          <ac:chgData name="David Cowell" userId="8c854f7f-d1d6-4058-999d-8d33c997d9fc" providerId="ADAL" clId="{A1BCC57C-341A-4DCB-A34D-D5DFE4836A8B}" dt="2024-02-27T01:00:30.091" v="5604"/>
          <ac:spMkLst>
            <pc:docMk/>
            <pc:sldMk cId="3645337264" sldId="393"/>
            <ac:spMk id="3" creationId="{976A5D39-14B2-317D-20AB-D22B065D3275}"/>
          </ac:spMkLst>
        </pc:spChg>
        <pc:spChg chg="add del mod">
          <ac:chgData name="David Cowell" userId="8c854f7f-d1d6-4058-999d-8d33c997d9fc" providerId="ADAL" clId="{A1BCC57C-341A-4DCB-A34D-D5DFE4836A8B}" dt="2024-02-27T00:57:00.797" v="5521" actId="22"/>
          <ac:spMkLst>
            <pc:docMk/>
            <pc:sldMk cId="3645337264" sldId="393"/>
            <ac:spMk id="7" creationId="{C3813D89-0936-4353-F025-D2788C94F4A7}"/>
          </ac:spMkLst>
        </pc:spChg>
        <pc:spChg chg="add del mod">
          <ac:chgData name="David Cowell" userId="8c854f7f-d1d6-4058-999d-8d33c997d9fc" providerId="ADAL" clId="{A1BCC57C-341A-4DCB-A34D-D5DFE4836A8B}" dt="2024-02-27T01:01:20.298" v="5606" actId="22"/>
          <ac:spMkLst>
            <pc:docMk/>
            <pc:sldMk cId="3645337264" sldId="393"/>
            <ac:spMk id="11" creationId="{6BF1C2AC-FAC4-081A-CE3D-54FF30FBF48A}"/>
          </ac:spMkLst>
        </pc:spChg>
        <pc:spChg chg="add mod">
          <ac:chgData name="David Cowell" userId="8c854f7f-d1d6-4058-999d-8d33c997d9fc" providerId="ADAL" clId="{A1BCC57C-341A-4DCB-A34D-D5DFE4836A8B}" dt="2024-02-27T01:06:28.758" v="5888" actId="2711"/>
          <ac:spMkLst>
            <pc:docMk/>
            <pc:sldMk cId="3645337264" sldId="393"/>
            <ac:spMk id="14" creationId="{FD9AD240-3864-E439-9F0E-0B25B4827FED}"/>
          </ac:spMkLst>
        </pc:spChg>
        <pc:spChg chg="add mod">
          <ac:chgData name="David Cowell" userId="8c854f7f-d1d6-4058-999d-8d33c997d9fc" providerId="ADAL" clId="{A1BCC57C-341A-4DCB-A34D-D5DFE4836A8B}" dt="2024-02-27T01:06:23.869" v="5887" actId="2711"/>
          <ac:spMkLst>
            <pc:docMk/>
            <pc:sldMk cId="3645337264" sldId="393"/>
            <ac:spMk id="17" creationId="{20808C48-986F-2941-C654-696A7E8A3E66}"/>
          </ac:spMkLst>
        </pc:spChg>
        <pc:spChg chg="add mod">
          <ac:chgData name="David Cowell" userId="8c854f7f-d1d6-4058-999d-8d33c997d9fc" providerId="ADAL" clId="{A1BCC57C-341A-4DCB-A34D-D5DFE4836A8B}" dt="2024-02-27T01:06:37.029" v="5891" actId="1038"/>
          <ac:spMkLst>
            <pc:docMk/>
            <pc:sldMk cId="3645337264" sldId="393"/>
            <ac:spMk id="23" creationId="{ADC9C20A-E46B-4AD7-AED2-FE7C6C8E5886}"/>
          </ac:spMkLst>
        </pc:spChg>
        <pc:spChg chg="add mod">
          <ac:chgData name="David Cowell" userId="8c854f7f-d1d6-4058-999d-8d33c997d9fc" providerId="ADAL" clId="{A1BCC57C-341A-4DCB-A34D-D5DFE4836A8B}" dt="2024-02-27T01:08:09.851" v="6039" actId="2711"/>
          <ac:spMkLst>
            <pc:docMk/>
            <pc:sldMk cId="3645337264" sldId="393"/>
            <ac:spMk id="28" creationId="{58EB13E6-FABB-99F6-9655-3CA5230FDF53}"/>
          </ac:spMkLst>
        </pc:spChg>
        <pc:picChg chg="add del mod ord">
          <ac:chgData name="David Cowell" userId="8c854f7f-d1d6-4058-999d-8d33c997d9fc" providerId="ADAL" clId="{A1BCC57C-341A-4DCB-A34D-D5DFE4836A8B}" dt="2024-02-27T00:56:58.383" v="5520" actId="478"/>
          <ac:picMkLst>
            <pc:docMk/>
            <pc:sldMk cId="3645337264" sldId="393"/>
            <ac:picMk id="5" creationId="{157B2CAB-E28D-17A8-BF72-F0F7F3F2F93A}"/>
          </ac:picMkLst>
        </pc:picChg>
        <pc:picChg chg="add del mod ord">
          <ac:chgData name="David Cowell" userId="8c854f7f-d1d6-4058-999d-8d33c997d9fc" providerId="ADAL" clId="{A1BCC57C-341A-4DCB-A34D-D5DFE4836A8B}" dt="2024-02-27T01:01:15.970" v="5605" actId="478"/>
          <ac:picMkLst>
            <pc:docMk/>
            <pc:sldMk cId="3645337264" sldId="393"/>
            <ac:picMk id="9" creationId="{0DADF6BB-EEAF-7EC2-7EF8-8682FF054FD5}"/>
          </ac:picMkLst>
        </pc:picChg>
        <pc:picChg chg="add mod ord">
          <ac:chgData name="David Cowell" userId="8c854f7f-d1d6-4058-999d-8d33c997d9fc" providerId="ADAL" clId="{A1BCC57C-341A-4DCB-A34D-D5DFE4836A8B}" dt="2024-02-27T01:01:23.860" v="5617" actId="1036"/>
          <ac:picMkLst>
            <pc:docMk/>
            <pc:sldMk cId="3645337264" sldId="393"/>
            <ac:picMk id="13" creationId="{0144CF0D-6FD9-CF2B-0984-BFE3E27D345E}"/>
          </ac:picMkLst>
        </pc:picChg>
        <pc:cxnChg chg="add del mod">
          <ac:chgData name="David Cowell" userId="8c854f7f-d1d6-4058-999d-8d33c997d9fc" providerId="ADAL" clId="{A1BCC57C-341A-4DCB-A34D-D5DFE4836A8B}" dt="2024-02-27T01:04:11.258" v="5733" actId="478"/>
          <ac:cxnSpMkLst>
            <pc:docMk/>
            <pc:sldMk cId="3645337264" sldId="393"/>
            <ac:cxnSpMk id="16" creationId="{B4C0669C-390C-D16F-CE1A-49D0728DF2E5}"/>
          </ac:cxnSpMkLst>
        </pc:cxnChg>
        <pc:cxnChg chg="add mod">
          <ac:chgData name="David Cowell" userId="8c854f7f-d1d6-4058-999d-8d33c997d9fc" providerId="ADAL" clId="{A1BCC57C-341A-4DCB-A34D-D5DFE4836A8B}" dt="2024-02-27T01:06:23.869" v="5887" actId="2711"/>
          <ac:cxnSpMkLst>
            <pc:docMk/>
            <pc:sldMk cId="3645337264" sldId="393"/>
            <ac:cxnSpMk id="18" creationId="{711ADC18-4BEB-B68A-66B4-03A1F4968ABF}"/>
          </ac:cxnSpMkLst>
        </pc:cxnChg>
        <pc:cxnChg chg="add mod">
          <ac:chgData name="David Cowell" userId="8c854f7f-d1d6-4058-999d-8d33c997d9fc" providerId="ADAL" clId="{A1BCC57C-341A-4DCB-A34D-D5DFE4836A8B}" dt="2024-02-27T01:06:28.758" v="5888" actId="2711"/>
          <ac:cxnSpMkLst>
            <pc:docMk/>
            <pc:sldMk cId="3645337264" sldId="393"/>
            <ac:cxnSpMk id="21" creationId="{FE0FACA7-9BF7-2742-29AF-4F1F5915188B}"/>
          </ac:cxnSpMkLst>
        </pc:cxnChg>
        <pc:cxnChg chg="add mod">
          <ac:chgData name="David Cowell" userId="8c854f7f-d1d6-4058-999d-8d33c997d9fc" providerId="ADAL" clId="{A1BCC57C-341A-4DCB-A34D-D5DFE4836A8B}" dt="2024-02-27T01:06:42.463" v="5892" actId="14100"/>
          <ac:cxnSpMkLst>
            <pc:docMk/>
            <pc:sldMk cId="3645337264" sldId="393"/>
            <ac:cxnSpMk id="22" creationId="{33CAE88C-22D7-19AB-4F78-C28286F1EBF4}"/>
          </ac:cxnSpMkLst>
        </pc:cxnChg>
        <pc:cxnChg chg="add mod">
          <ac:chgData name="David Cowell" userId="8c854f7f-d1d6-4058-999d-8d33c997d9fc" providerId="ADAL" clId="{A1BCC57C-341A-4DCB-A34D-D5DFE4836A8B}" dt="2024-02-27T01:08:09.851" v="6039" actId="2711"/>
          <ac:cxnSpMkLst>
            <pc:docMk/>
            <pc:sldMk cId="3645337264" sldId="393"/>
            <ac:cxnSpMk id="29" creationId="{EEFDA98A-90DB-8AAA-400F-C74C4F6386D3}"/>
          </ac:cxnSpMkLst>
        </pc:cxnChg>
      </pc:sldChg>
      <pc:sldChg chg="addSp delSp modSp new mod">
        <pc:chgData name="David Cowell" userId="8c854f7f-d1d6-4058-999d-8d33c997d9fc" providerId="ADAL" clId="{A1BCC57C-341A-4DCB-A34D-D5DFE4836A8B}" dt="2024-02-27T01:00:00.922" v="5555" actId="20577"/>
        <pc:sldMkLst>
          <pc:docMk/>
          <pc:sldMk cId="1879876058" sldId="394"/>
        </pc:sldMkLst>
        <pc:spChg chg="del">
          <ac:chgData name="David Cowell" userId="8c854f7f-d1d6-4058-999d-8d33c997d9fc" providerId="ADAL" clId="{A1BCC57C-341A-4DCB-A34D-D5DFE4836A8B}" dt="2024-02-27T00:59:26.975" v="5530" actId="22"/>
          <ac:spMkLst>
            <pc:docMk/>
            <pc:sldMk cId="1879876058" sldId="394"/>
            <ac:spMk id="2" creationId="{757026FE-53A1-12BC-3C10-4A7BB32DD459}"/>
          </ac:spMkLst>
        </pc:spChg>
        <pc:spChg chg="mod">
          <ac:chgData name="David Cowell" userId="8c854f7f-d1d6-4058-999d-8d33c997d9fc" providerId="ADAL" clId="{A1BCC57C-341A-4DCB-A34D-D5DFE4836A8B}" dt="2024-02-27T01:00:00.922" v="5555" actId="20577"/>
          <ac:spMkLst>
            <pc:docMk/>
            <pc:sldMk cId="1879876058" sldId="394"/>
            <ac:spMk id="3" creationId="{C209C45F-2CA8-7BD0-9483-691B4EB1612F}"/>
          </ac:spMkLst>
        </pc:spChg>
        <pc:picChg chg="add mod ord">
          <ac:chgData name="David Cowell" userId="8c854f7f-d1d6-4058-999d-8d33c997d9fc" providerId="ADAL" clId="{A1BCC57C-341A-4DCB-A34D-D5DFE4836A8B}" dt="2024-02-27T00:59:43.432" v="5531" actId="1440"/>
          <ac:picMkLst>
            <pc:docMk/>
            <pc:sldMk cId="1879876058" sldId="394"/>
            <ac:picMk id="5" creationId="{56152057-FDFF-66C2-5DDE-41AFEFA4C8E0}"/>
          </ac:picMkLst>
        </pc:picChg>
      </pc:sldChg>
      <pc:sldChg chg="addSp delSp modSp new mod">
        <pc:chgData name="David Cowell" userId="8c854f7f-d1d6-4058-999d-8d33c997d9fc" providerId="ADAL" clId="{A1BCC57C-341A-4DCB-A34D-D5DFE4836A8B}" dt="2024-02-27T02:11:01.164" v="7587" actId="2711"/>
        <pc:sldMkLst>
          <pc:docMk/>
          <pc:sldMk cId="2235709800" sldId="395"/>
        </pc:sldMkLst>
        <pc:spChg chg="del">
          <ac:chgData name="David Cowell" userId="8c854f7f-d1d6-4058-999d-8d33c997d9fc" providerId="ADAL" clId="{A1BCC57C-341A-4DCB-A34D-D5DFE4836A8B}" dt="2024-02-27T01:57:41.716" v="6583" actId="22"/>
          <ac:spMkLst>
            <pc:docMk/>
            <pc:sldMk cId="2235709800" sldId="395"/>
            <ac:spMk id="2" creationId="{B19B36E3-6DAB-C4BE-B179-4EC182F3CA03}"/>
          </ac:spMkLst>
        </pc:spChg>
        <pc:spChg chg="mod">
          <ac:chgData name="David Cowell" userId="8c854f7f-d1d6-4058-999d-8d33c997d9fc" providerId="ADAL" clId="{A1BCC57C-341A-4DCB-A34D-D5DFE4836A8B}" dt="2024-02-27T02:04:40.988" v="7315"/>
          <ac:spMkLst>
            <pc:docMk/>
            <pc:sldMk cId="2235709800" sldId="395"/>
            <ac:spMk id="3" creationId="{C9F356D0-0B6E-D064-2301-81DCCE98B493}"/>
          </ac:spMkLst>
        </pc:spChg>
        <pc:spChg chg="add mod">
          <ac:chgData name="David Cowell" userId="8c854f7f-d1d6-4058-999d-8d33c997d9fc" providerId="ADAL" clId="{A1BCC57C-341A-4DCB-A34D-D5DFE4836A8B}" dt="2024-02-27T02:11:01.164" v="7587" actId="2711"/>
          <ac:spMkLst>
            <pc:docMk/>
            <pc:sldMk cId="2235709800" sldId="395"/>
            <ac:spMk id="8" creationId="{09C8FF23-E576-6A31-CB54-04947CEF85D7}"/>
          </ac:spMkLst>
        </pc:spChg>
        <pc:picChg chg="add mod ord">
          <ac:chgData name="David Cowell" userId="8c854f7f-d1d6-4058-999d-8d33c997d9fc" providerId="ADAL" clId="{A1BCC57C-341A-4DCB-A34D-D5DFE4836A8B}" dt="2024-02-27T02:06:00.265" v="7403" actId="1440"/>
          <ac:picMkLst>
            <pc:docMk/>
            <pc:sldMk cId="2235709800" sldId="395"/>
            <ac:picMk id="5" creationId="{60B13D34-677F-4C9B-429C-444824797C25}"/>
          </ac:picMkLst>
        </pc:picChg>
        <pc:picChg chg="add mod modCrop">
          <ac:chgData name="David Cowell" userId="8c854f7f-d1d6-4058-999d-8d33c997d9fc" providerId="ADAL" clId="{A1BCC57C-341A-4DCB-A34D-D5DFE4836A8B}" dt="2024-02-27T02:10:26.080" v="7585" actId="732"/>
          <ac:picMkLst>
            <pc:docMk/>
            <pc:sldMk cId="2235709800" sldId="395"/>
            <ac:picMk id="7" creationId="{02918510-0B73-BE9B-BC88-4EB3F58A16D2}"/>
          </ac:picMkLst>
        </pc:picChg>
        <pc:picChg chg="add mod modCrop">
          <ac:chgData name="David Cowell" userId="8c854f7f-d1d6-4058-999d-8d33c997d9fc" providerId="ADAL" clId="{A1BCC57C-341A-4DCB-A34D-D5DFE4836A8B}" dt="2024-02-27T02:06:22.365" v="7439" actId="1036"/>
          <ac:picMkLst>
            <pc:docMk/>
            <pc:sldMk cId="2235709800" sldId="395"/>
            <ac:picMk id="10" creationId="{2DF2107D-B241-B08D-AF54-70825304A552}"/>
          </ac:picMkLst>
        </pc:picChg>
      </pc:sldChg>
      <pc:sldChg chg="addSp delSp modSp new mod">
        <pc:chgData name="David Cowell" userId="8c854f7f-d1d6-4058-999d-8d33c997d9fc" providerId="ADAL" clId="{A1BCC57C-341A-4DCB-A34D-D5DFE4836A8B}" dt="2024-02-27T02:08:08.649" v="7526" actId="20577"/>
        <pc:sldMkLst>
          <pc:docMk/>
          <pc:sldMk cId="1046760939" sldId="396"/>
        </pc:sldMkLst>
        <pc:spChg chg="del">
          <ac:chgData name="David Cowell" userId="8c854f7f-d1d6-4058-999d-8d33c997d9fc" providerId="ADAL" clId="{A1BCC57C-341A-4DCB-A34D-D5DFE4836A8B}" dt="2024-02-27T01:58:15.424" v="6585" actId="22"/>
          <ac:spMkLst>
            <pc:docMk/>
            <pc:sldMk cId="1046760939" sldId="396"/>
            <ac:spMk id="2" creationId="{8B940010-5156-A798-F463-213474119369}"/>
          </ac:spMkLst>
        </pc:spChg>
        <pc:spChg chg="mod">
          <ac:chgData name="David Cowell" userId="8c854f7f-d1d6-4058-999d-8d33c997d9fc" providerId="ADAL" clId="{A1BCC57C-341A-4DCB-A34D-D5DFE4836A8B}" dt="2024-02-27T02:04:32.135" v="7314" actId="20577"/>
          <ac:spMkLst>
            <pc:docMk/>
            <pc:sldMk cId="1046760939" sldId="396"/>
            <ac:spMk id="3" creationId="{E3692776-B051-8361-5823-B6D1F4B32F13}"/>
          </ac:spMkLst>
        </pc:spChg>
        <pc:spChg chg="add del mod">
          <ac:chgData name="David Cowell" userId="8c854f7f-d1d6-4058-999d-8d33c997d9fc" providerId="ADAL" clId="{A1BCC57C-341A-4DCB-A34D-D5DFE4836A8B}" dt="2024-02-27T01:59:10.099" v="6649" actId="22"/>
          <ac:spMkLst>
            <pc:docMk/>
            <pc:sldMk cId="1046760939" sldId="396"/>
            <ac:spMk id="7" creationId="{3BB7F1BC-845B-0458-C104-BB3C44A2E3CD}"/>
          </ac:spMkLst>
        </pc:spChg>
        <pc:spChg chg="add mod">
          <ac:chgData name="David Cowell" userId="8c854f7f-d1d6-4058-999d-8d33c997d9fc" providerId="ADAL" clId="{A1BCC57C-341A-4DCB-A34D-D5DFE4836A8B}" dt="2024-02-27T02:00:31.100" v="6786" actId="1038"/>
          <ac:spMkLst>
            <pc:docMk/>
            <pc:sldMk cId="1046760939" sldId="396"/>
            <ac:spMk id="10" creationId="{840BD8C3-5739-5F33-9989-8F46CF960695}"/>
          </ac:spMkLst>
        </pc:spChg>
        <pc:spChg chg="add mod">
          <ac:chgData name="David Cowell" userId="8c854f7f-d1d6-4058-999d-8d33c997d9fc" providerId="ADAL" clId="{A1BCC57C-341A-4DCB-A34D-D5DFE4836A8B}" dt="2024-02-27T02:01:09.977" v="6866" actId="20577"/>
          <ac:spMkLst>
            <pc:docMk/>
            <pc:sldMk cId="1046760939" sldId="396"/>
            <ac:spMk id="11" creationId="{AC35BDF8-1FDA-751B-A443-109A500C2C31}"/>
          </ac:spMkLst>
        </pc:spChg>
        <pc:spChg chg="add mod">
          <ac:chgData name="David Cowell" userId="8c854f7f-d1d6-4058-999d-8d33c997d9fc" providerId="ADAL" clId="{A1BCC57C-341A-4DCB-A34D-D5DFE4836A8B}" dt="2024-02-27T02:01:35.263" v="6911" actId="20577"/>
          <ac:spMkLst>
            <pc:docMk/>
            <pc:sldMk cId="1046760939" sldId="396"/>
            <ac:spMk id="12" creationId="{64830193-1E20-D8F8-D7EF-99A29B2801F6}"/>
          </ac:spMkLst>
        </pc:spChg>
        <pc:spChg chg="add mod">
          <ac:chgData name="David Cowell" userId="8c854f7f-d1d6-4058-999d-8d33c997d9fc" providerId="ADAL" clId="{A1BCC57C-341A-4DCB-A34D-D5DFE4836A8B}" dt="2024-02-27T02:02:41.063" v="7066" actId="20577"/>
          <ac:spMkLst>
            <pc:docMk/>
            <pc:sldMk cId="1046760939" sldId="396"/>
            <ac:spMk id="13" creationId="{75FF5A5D-EAD6-E452-6A16-85912EC653A5}"/>
          </ac:spMkLst>
        </pc:spChg>
        <pc:spChg chg="add mod">
          <ac:chgData name="David Cowell" userId="8c854f7f-d1d6-4058-999d-8d33c997d9fc" providerId="ADAL" clId="{A1BCC57C-341A-4DCB-A34D-D5DFE4836A8B}" dt="2024-02-27T02:08:08.649" v="7526" actId="20577"/>
          <ac:spMkLst>
            <pc:docMk/>
            <pc:sldMk cId="1046760939" sldId="396"/>
            <ac:spMk id="14" creationId="{28DFDA6B-B90D-9790-BBFE-B615D5263017}"/>
          </ac:spMkLst>
        </pc:spChg>
        <pc:picChg chg="add del mod ord">
          <ac:chgData name="David Cowell" userId="8c854f7f-d1d6-4058-999d-8d33c997d9fc" providerId="ADAL" clId="{A1BCC57C-341A-4DCB-A34D-D5DFE4836A8B}" dt="2024-02-27T01:58:31.764" v="6648" actId="478"/>
          <ac:picMkLst>
            <pc:docMk/>
            <pc:sldMk cId="1046760939" sldId="396"/>
            <ac:picMk id="5" creationId="{60BA16B9-3634-5992-47D6-C2C005915556}"/>
          </ac:picMkLst>
        </pc:picChg>
        <pc:picChg chg="add mod ord">
          <ac:chgData name="David Cowell" userId="8c854f7f-d1d6-4058-999d-8d33c997d9fc" providerId="ADAL" clId="{A1BCC57C-341A-4DCB-A34D-D5DFE4836A8B}" dt="2024-02-27T01:59:25.966" v="6711" actId="14100"/>
          <ac:picMkLst>
            <pc:docMk/>
            <pc:sldMk cId="1046760939" sldId="396"/>
            <ac:picMk id="9" creationId="{49D55549-120D-360C-EB47-44A797ABCF04}"/>
          </ac:picMkLst>
        </pc:picChg>
      </pc:sldChg>
      <pc:sldChg chg="addSp delSp modSp new mod">
        <pc:chgData name="David Cowell" userId="8c854f7f-d1d6-4058-999d-8d33c997d9fc" providerId="ADAL" clId="{A1BCC57C-341A-4DCB-A34D-D5DFE4836A8B}" dt="2024-02-27T02:11:07.799" v="7588" actId="2711"/>
        <pc:sldMkLst>
          <pc:docMk/>
          <pc:sldMk cId="2394120967" sldId="397"/>
        </pc:sldMkLst>
        <pc:spChg chg="del">
          <ac:chgData name="David Cowell" userId="8c854f7f-d1d6-4058-999d-8d33c997d9fc" providerId="ADAL" clId="{A1BCC57C-341A-4DCB-A34D-D5DFE4836A8B}" dt="2024-02-27T02:09:06.724" v="7528" actId="22"/>
          <ac:spMkLst>
            <pc:docMk/>
            <pc:sldMk cId="2394120967" sldId="397"/>
            <ac:spMk id="2" creationId="{EF750876-5DF1-57CC-7C39-F4DF3429CB2D}"/>
          </ac:spMkLst>
        </pc:spChg>
        <pc:spChg chg="mod">
          <ac:chgData name="David Cowell" userId="8c854f7f-d1d6-4058-999d-8d33c997d9fc" providerId="ADAL" clId="{A1BCC57C-341A-4DCB-A34D-D5DFE4836A8B}" dt="2024-02-27T02:09:28.833" v="7531"/>
          <ac:spMkLst>
            <pc:docMk/>
            <pc:sldMk cId="2394120967" sldId="397"/>
            <ac:spMk id="3" creationId="{42712AD1-2907-07AE-2A54-17E7AE8BFB16}"/>
          </ac:spMkLst>
        </pc:spChg>
        <pc:spChg chg="add mod">
          <ac:chgData name="David Cowell" userId="8c854f7f-d1d6-4058-999d-8d33c997d9fc" providerId="ADAL" clId="{A1BCC57C-341A-4DCB-A34D-D5DFE4836A8B}" dt="2024-02-27T02:11:07.799" v="7588" actId="2711"/>
          <ac:spMkLst>
            <pc:docMk/>
            <pc:sldMk cId="2394120967" sldId="397"/>
            <ac:spMk id="6" creationId="{2BC2EFCC-EDC3-E43E-2039-9F92829F9300}"/>
          </ac:spMkLst>
        </pc:spChg>
        <pc:picChg chg="add mod ord">
          <ac:chgData name="David Cowell" userId="8c854f7f-d1d6-4058-999d-8d33c997d9fc" providerId="ADAL" clId="{A1BCC57C-341A-4DCB-A34D-D5DFE4836A8B}" dt="2024-02-27T02:09:15.422" v="7530" actId="1035"/>
          <ac:picMkLst>
            <pc:docMk/>
            <pc:sldMk cId="2394120967" sldId="397"/>
            <ac:picMk id="5" creationId="{109D90D7-4D7A-C686-22DB-9DB4B7DD25AA}"/>
          </ac:picMkLst>
        </pc:picChg>
      </pc:sldChg>
      <pc:sldChg chg="addSp delSp modSp new mod chgLayout">
        <pc:chgData name="David Cowell" userId="8c854f7f-d1d6-4058-999d-8d33c997d9fc" providerId="ADAL" clId="{A1BCC57C-341A-4DCB-A34D-D5DFE4836A8B}" dt="2024-02-27T02:25:08.313" v="7826" actId="20577"/>
        <pc:sldMkLst>
          <pc:docMk/>
          <pc:sldMk cId="1664475130" sldId="398"/>
        </pc:sldMkLst>
        <pc:spChg chg="del mod ord">
          <ac:chgData name="David Cowell" userId="8c854f7f-d1d6-4058-999d-8d33c997d9fc" providerId="ADAL" clId="{A1BCC57C-341A-4DCB-A34D-D5DFE4836A8B}" dt="2024-02-27T02:12:23.564" v="7590" actId="700"/>
          <ac:spMkLst>
            <pc:docMk/>
            <pc:sldMk cId="1664475130" sldId="398"/>
            <ac:spMk id="2" creationId="{024F2460-CD13-2250-4D80-1379DF1F6D19}"/>
          </ac:spMkLst>
        </pc:spChg>
        <pc:spChg chg="del mod ord">
          <ac:chgData name="David Cowell" userId="8c854f7f-d1d6-4058-999d-8d33c997d9fc" providerId="ADAL" clId="{A1BCC57C-341A-4DCB-A34D-D5DFE4836A8B}" dt="2024-02-27T02:12:23.564" v="7590" actId="700"/>
          <ac:spMkLst>
            <pc:docMk/>
            <pc:sldMk cId="1664475130" sldId="398"/>
            <ac:spMk id="3" creationId="{161301A8-4DF6-B141-2ADF-EAA7D04B8459}"/>
          </ac:spMkLst>
        </pc:spChg>
        <pc:spChg chg="add mod ord">
          <ac:chgData name="David Cowell" userId="8c854f7f-d1d6-4058-999d-8d33c997d9fc" providerId="ADAL" clId="{A1BCC57C-341A-4DCB-A34D-D5DFE4836A8B}" dt="2024-02-27T02:12:43.269" v="7634" actId="20577"/>
          <ac:spMkLst>
            <pc:docMk/>
            <pc:sldMk cId="1664475130" sldId="398"/>
            <ac:spMk id="4" creationId="{29BE8256-C667-2066-684B-B6B948AABC4D}"/>
          </ac:spMkLst>
        </pc:spChg>
        <pc:spChg chg="add mod ord">
          <ac:chgData name="David Cowell" userId="8c854f7f-d1d6-4058-999d-8d33c997d9fc" providerId="ADAL" clId="{A1BCC57C-341A-4DCB-A34D-D5DFE4836A8B}" dt="2024-02-27T02:25:08.313" v="7826" actId="20577"/>
          <ac:spMkLst>
            <pc:docMk/>
            <pc:sldMk cId="1664475130" sldId="398"/>
            <ac:spMk id="5" creationId="{37910DD0-3AD3-A16C-D1A2-D07528877192}"/>
          </ac:spMkLst>
        </pc:spChg>
        <pc:spChg chg="add del mod ord">
          <ac:chgData name="David Cowell" userId="8c854f7f-d1d6-4058-999d-8d33c997d9fc" providerId="ADAL" clId="{A1BCC57C-341A-4DCB-A34D-D5DFE4836A8B}" dt="2024-02-27T02:22:03.099" v="7792" actId="478"/>
          <ac:spMkLst>
            <pc:docMk/>
            <pc:sldMk cId="1664475130" sldId="398"/>
            <ac:spMk id="6" creationId="{CC68A5B2-E234-431B-6356-3856CB436011}"/>
          </ac:spMkLst>
        </pc:spChg>
        <pc:spChg chg="add del mod ord">
          <ac:chgData name="David Cowell" userId="8c854f7f-d1d6-4058-999d-8d33c997d9fc" providerId="ADAL" clId="{A1BCC57C-341A-4DCB-A34D-D5DFE4836A8B}" dt="2024-02-27T02:22:05.004" v="7793" actId="478"/>
          <ac:spMkLst>
            <pc:docMk/>
            <pc:sldMk cId="1664475130" sldId="398"/>
            <ac:spMk id="7" creationId="{48D826B8-A00E-3254-5D05-CC5C3B18E2BF}"/>
          </ac:spMkLst>
        </pc:spChg>
      </pc:sldChg>
    </pc:docChg>
  </pc:docChgLst>
  <pc:docChgLst>
    <pc:chgData name="Steven Freear" userId="ff3180fa-3dac-45f7-bc06-0d9d17549b8f" providerId="ADAL" clId="{4978C794-98AA-4BB9-9FB5-2C96A3799661}"/>
    <pc:docChg chg="undo custSel modSld">
      <pc:chgData name="Steven Freear" userId="ff3180fa-3dac-45f7-bc06-0d9d17549b8f" providerId="ADAL" clId="{4978C794-98AA-4BB9-9FB5-2C96A3799661}" dt="2024-02-27T08:20:29.758" v="35" actId="1038"/>
      <pc:docMkLst>
        <pc:docMk/>
      </pc:docMkLst>
      <pc:sldChg chg="modSp mod">
        <pc:chgData name="Steven Freear" userId="ff3180fa-3dac-45f7-bc06-0d9d17549b8f" providerId="ADAL" clId="{4978C794-98AA-4BB9-9FB5-2C96A3799661}" dt="2024-02-27T08:20:29.758" v="35" actId="1038"/>
        <pc:sldMkLst>
          <pc:docMk/>
          <pc:sldMk cId="3343353184" sldId="345"/>
        </pc:sldMkLst>
        <pc:picChg chg="mod">
          <ac:chgData name="Steven Freear" userId="ff3180fa-3dac-45f7-bc06-0d9d17549b8f" providerId="ADAL" clId="{4978C794-98AA-4BB9-9FB5-2C96A3799661}" dt="2024-02-27T08:20:29.758" v="35" actId="1038"/>
          <ac:picMkLst>
            <pc:docMk/>
            <pc:sldMk cId="3343353184" sldId="345"/>
            <ac:picMk id="52" creationId="{D06E3AD2-8FF6-A773-A7EB-C4ECEEE7EF83}"/>
          </ac:picMkLst>
        </pc:picChg>
      </pc:sldChg>
      <pc:sldChg chg="addSp delSp modSp mod">
        <pc:chgData name="Steven Freear" userId="ff3180fa-3dac-45f7-bc06-0d9d17549b8f" providerId="ADAL" clId="{4978C794-98AA-4BB9-9FB5-2C96A3799661}" dt="2024-02-27T08:13:24.102" v="3" actId="27309"/>
        <pc:sldMkLst>
          <pc:docMk/>
          <pc:sldMk cId="3858581963" sldId="377"/>
        </pc:sldMkLst>
        <pc:graphicFrameChg chg="add del mod modGraphic">
          <ac:chgData name="Steven Freear" userId="ff3180fa-3dac-45f7-bc06-0d9d17549b8f" providerId="ADAL" clId="{4978C794-98AA-4BB9-9FB5-2C96A3799661}" dt="2024-02-27T08:13:24.102" v="3" actId="27309"/>
          <ac:graphicFrameMkLst>
            <pc:docMk/>
            <pc:sldMk cId="3858581963" sldId="377"/>
            <ac:graphicFrameMk id="3" creationId="{D2C94BCF-7E5D-F998-E474-11B8B27A19C5}"/>
          </ac:graphicFrameMkLst>
        </pc:graphicFrameChg>
      </pc:sldChg>
    </pc:docChg>
  </pc:docChgLst>
  <pc:docChgLst>
    <pc:chgData name="Steven Freear" userId="ff3180fa-3dac-45f7-bc06-0d9d17549b8f" providerId="ADAL" clId="{5E9DF2F5-3D9E-45C5-8DC1-FF9F9820566C}"/>
    <pc:docChg chg="undo redo custSel addSld delSld modSld modSection">
      <pc:chgData name="Steven Freear" userId="ff3180fa-3dac-45f7-bc06-0d9d17549b8f" providerId="ADAL" clId="{5E9DF2F5-3D9E-45C5-8DC1-FF9F9820566C}" dt="2023-03-17T15:22:42.229" v="1870" actId="20577"/>
      <pc:docMkLst>
        <pc:docMk/>
      </pc:docMkLst>
      <pc:sldChg chg="del">
        <pc:chgData name="Steven Freear" userId="ff3180fa-3dac-45f7-bc06-0d9d17549b8f" providerId="ADAL" clId="{5E9DF2F5-3D9E-45C5-8DC1-FF9F9820566C}" dt="2023-02-20T10:34:00.994" v="734" actId="47"/>
        <pc:sldMkLst>
          <pc:docMk/>
          <pc:sldMk cId="3278029698" sldId="257"/>
        </pc:sldMkLst>
      </pc:sldChg>
      <pc:sldChg chg="add">
        <pc:chgData name="Steven Freear" userId="ff3180fa-3dac-45f7-bc06-0d9d17549b8f" providerId="ADAL" clId="{5E9DF2F5-3D9E-45C5-8DC1-FF9F9820566C}" dt="2023-02-20T10:33:53.996" v="733"/>
        <pc:sldMkLst>
          <pc:docMk/>
          <pc:sldMk cId="3977091940" sldId="304"/>
        </pc:sldMkLst>
      </pc:sldChg>
      <pc:sldChg chg="add">
        <pc:chgData name="Steven Freear" userId="ff3180fa-3dac-45f7-bc06-0d9d17549b8f" providerId="ADAL" clId="{5E9DF2F5-3D9E-45C5-8DC1-FF9F9820566C}" dt="2023-02-20T10:33:53.996" v="733"/>
        <pc:sldMkLst>
          <pc:docMk/>
          <pc:sldMk cId="371757418" sldId="310"/>
        </pc:sldMkLst>
      </pc:sldChg>
      <pc:sldChg chg="add">
        <pc:chgData name="Steven Freear" userId="ff3180fa-3dac-45f7-bc06-0d9d17549b8f" providerId="ADAL" clId="{5E9DF2F5-3D9E-45C5-8DC1-FF9F9820566C}" dt="2023-02-20T10:33:53.996" v="733"/>
        <pc:sldMkLst>
          <pc:docMk/>
          <pc:sldMk cId="1417682000" sldId="311"/>
        </pc:sldMkLst>
      </pc:sldChg>
      <pc:sldChg chg="modSp mod">
        <pc:chgData name="Steven Freear" userId="ff3180fa-3dac-45f7-bc06-0d9d17549b8f" providerId="ADAL" clId="{5E9DF2F5-3D9E-45C5-8DC1-FF9F9820566C}" dt="2023-02-20T11:33:43.531" v="1718" actId="403"/>
        <pc:sldMkLst>
          <pc:docMk/>
          <pc:sldMk cId="4135957720" sldId="320"/>
        </pc:sldMkLst>
        <pc:spChg chg="mod">
          <ac:chgData name="Steven Freear" userId="ff3180fa-3dac-45f7-bc06-0d9d17549b8f" providerId="ADAL" clId="{5E9DF2F5-3D9E-45C5-8DC1-FF9F9820566C}" dt="2023-02-20T11:33:43.531" v="1718" actId="403"/>
          <ac:spMkLst>
            <pc:docMk/>
            <pc:sldMk cId="4135957720" sldId="320"/>
            <ac:spMk id="2" creationId="{508E8623-78E8-4CA9-91A0-677F23A816D4}"/>
          </ac:spMkLst>
        </pc:spChg>
      </pc:sldChg>
      <pc:sldChg chg="modSp mod">
        <pc:chgData name="Steven Freear" userId="ff3180fa-3dac-45f7-bc06-0d9d17549b8f" providerId="ADAL" clId="{5E9DF2F5-3D9E-45C5-8DC1-FF9F9820566C}" dt="2023-02-20T11:21:30.167" v="1483" actId="20577"/>
        <pc:sldMkLst>
          <pc:docMk/>
          <pc:sldMk cId="668122449" sldId="321"/>
        </pc:sldMkLst>
        <pc:spChg chg="mod">
          <ac:chgData name="Steven Freear" userId="ff3180fa-3dac-45f7-bc06-0d9d17549b8f" providerId="ADAL" clId="{5E9DF2F5-3D9E-45C5-8DC1-FF9F9820566C}" dt="2023-02-20T11:21:30.167" v="1483" actId="20577"/>
          <ac:spMkLst>
            <pc:docMk/>
            <pc:sldMk cId="668122449" sldId="321"/>
            <ac:spMk id="7" creationId="{056BD235-3D40-40E6-948A-6F6D0F6FCEF3}"/>
          </ac:spMkLst>
        </pc:spChg>
        <pc:picChg chg="mod">
          <ac:chgData name="Steven Freear" userId="ff3180fa-3dac-45f7-bc06-0d9d17549b8f" providerId="ADAL" clId="{5E9DF2F5-3D9E-45C5-8DC1-FF9F9820566C}" dt="2023-02-20T11:20:05.858" v="1393" actId="1076"/>
          <ac:picMkLst>
            <pc:docMk/>
            <pc:sldMk cId="668122449" sldId="321"/>
            <ac:picMk id="4" creationId="{530566EC-CF10-4AB6-9561-169DE9BCEAEE}"/>
          </ac:picMkLst>
        </pc:picChg>
        <pc:picChg chg="mod">
          <ac:chgData name="Steven Freear" userId="ff3180fa-3dac-45f7-bc06-0d9d17549b8f" providerId="ADAL" clId="{5E9DF2F5-3D9E-45C5-8DC1-FF9F9820566C}" dt="2023-02-20T11:20:07.658" v="1394" actId="1076"/>
          <ac:picMkLst>
            <pc:docMk/>
            <pc:sldMk cId="668122449" sldId="321"/>
            <ac:picMk id="5" creationId="{3B96D5F9-B9F4-4527-B952-142404243B50}"/>
          </ac:picMkLst>
        </pc:picChg>
      </pc:sldChg>
      <pc:sldChg chg="modSp mod">
        <pc:chgData name="Steven Freear" userId="ff3180fa-3dac-45f7-bc06-0d9d17549b8f" providerId="ADAL" clId="{5E9DF2F5-3D9E-45C5-8DC1-FF9F9820566C}" dt="2023-02-20T11:38:18.816" v="1854" actId="403"/>
        <pc:sldMkLst>
          <pc:docMk/>
          <pc:sldMk cId="2171851665" sldId="322"/>
        </pc:sldMkLst>
        <pc:spChg chg="mod">
          <ac:chgData name="Steven Freear" userId="ff3180fa-3dac-45f7-bc06-0d9d17549b8f" providerId="ADAL" clId="{5E9DF2F5-3D9E-45C5-8DC1-FF9F9820566C}" dt="2023-02-20T11:38:18.816" v="1854" actId="403"/>
          <ac:spMkLst>
            <pc:docMk/>
            <pc:sldMk cId="2171851665" sldId="322"/>
            <ac:spMk id="2" creationId="{508E8623-78E8-4CA9-91A0-677F23A816D4}"/>
          </ac:spMkLst>
        </pc:spChg>
      </pc:sldChg>
      <pc:sldChg chg="modSp mod modNotesTx">
        <pc:chgData name="Steven Freear" userId="ff3180fa-3dac-45f7-bc06-0d9d17549b8f" providerId="ADAL" clId="{5E9DF2F5-3D9E-45C5-8DC1-FF9F9820566C}" dt="2023-02-20T11:35:29.157" v="1837" actId="20577"/>
        <pc:sldMkLst>
          <pc:docMk/>
          <pc:sldMk cId="1919892392" sldId="323"/>
        </pc:sldMkLst>
        <pc:spChg chg="mod">
          <ac:chgData name="Steven Freear" userId="ff3180fa-3dac-45f7-bc06-0d9d17549b8f" providerId="ADAL" clId="{5E9DF2F5-3D9E-45C5-8DC1-FF9F9820566C}" dt="2023-02-20T11:35:29.157" v="1837" actId="20577"/>
          <ac:spMkLst>
            <pc:docMk/>
            <pc:sldMk cId="1919892392" sldId="323"/>
            <ac:spMk id="3" creationId="{1A664F4C-844C-4C28-A90C-CFB65B5F1C87}"/>
          </ac:spMkLst>
        </pc:spChg>
      </pc:sldChg>
      <pc:sldChg chg="modSp mod">
        <pc:chgData name="Steven Freear" userId="ff3180fa-3dac-45f7-bc06-0d9d17549b8f" providerId="ADAL" clId="{5E9DF2F5-3D9E-45C5-8DC1-FF9F9820566C}" dt="2023-02-20T11:23:55.379" v="1630" actId="20577"/>
        <pc:sldMkLst>
          <pc:docMk/>
          <pc:sldMk cId="784767218" sldId="324"/>
        </pc:sldMkLst>
        <pc:spChg chg="mod">
          <ac:chgData name="Steven Freear" userId="ff3180fa-3dac-45f7-bc06-0d9d17549b8f" providerId="ADAL" clId="{5E9DF2F5-3D9E-45C5-8DC1-FF9F9820566C}" dt="2023-02-20T11:23:55.379" v="1630" actId="20577"/>
          <ac:spMkLst>
            <pc:docMk/>
            <pc:sldMk cId="784767218" sldId="324"/>
            <ac:spMk id="2" creationId="{E4084068-E721-4C34-B8DE-EB81E95C8D8E}"/>
          </ac:spMkLst>
        </pc:spChg>
        <pc:picChg chg="mod">
          <ac:chgData name="Steven Freear" userId="ff3180fa-3dac-45f7-bc06-0d9d17549b8f" providerId="ADAL" clId="{5E9DF2F5-3D9E-45C5-8DC1-FF9F9820566C}" dt="2023-02-20T11:23:08.374" v="1486" actId="1076"/>
          <ac:picMkLst>
            <pc:docMk/>
            <pc:sldMk cId="784767218" sldId="324"/>
            <ac:picMk id="4" creationId="{492ACD9A-9FB3-4425-A8E1-6E0B28662367}"/>
          </ac:picMkLst>
        </pc:picChg>
      </pc:sldChg>
      <pc:sldChg chg="modSp mod">
        <pc:chgData name="Steven Freear" userId="ff3180fa-3dac-45f7-bc06-0d9d17549b8f" providerId="ADAL" clId="{5E9DF2F5-3D9E-45C5-8DC1-FF9F9820566C}" dt="2023-02-20T11:31:37.897" v="1705" actId="403"/>
        <pc:sldMkLst>
          <pc:docMk/>
          <pc:sldMk cId="2323161032" sldId="325"/>
        </pc:sldMkLst>
        <pc:spChg chg="mod">
          <ac:chgData name="Steven Freear" userId="ff3180fa-3dac-45f7-bc06-0d9d17549b8f" providerId="ADAL" clId="{5E9DF2F5-3D9E-45C5-8DC1-FF9F9820566C}" dt="2023-02-20T11:31:37.897" v="1705" actId="403"/>
          <ac:spMkLst>
            <pc:docMk/>
            <pc:sldMk cId="2323161032" sldId="325"/>
            <ac:spMk id="2" creationId="{D60E0AFB-97DD-4DE9-914B-3FC205B06769}"/>
          </ac:spMkLst>
        </pc:spChg>
      </pc:sldChg>
      <pc:sldChg chg="modSp mod">
        <pc:chgData name="Steven Freear" userId="ff3180fa-3dac-45f7-bc06-0d9d17549b8f" providerId="ADAL" clId="{5E9DF2F5-3D9E-45C5-8DC1-FF9F9820566C}" dt="2023-02-20T11:31:24.641" v="1704" actId="6549"/>
        <pc:sldMkLst>
          <pc:docMk/>
          <pc:sldMk cId="1868068214" sldId="326"/>
        </pc:sldMkLst>
        <pc:spChg chg="mod">
          <ac:chgData name="Steven Freear" userId="ff3180fa-3dac-45f7-bc06-0d9d17549b8f" providerId="ADAL" clId="{5E9DF2F5-3D9E-45C5-8DC1-FF9F9820566C}" dt="2023-02-20T11:31:24.641" v="1704" actId="6549"/>
          <ac:spMkLst>
            <pc:docMk/>
            <pc:sldMk cId="1868068214" sldId="326"/>
            <ac:spMk id="2" creationId="{ECE7FB9D-B84B-4A11-8BB3-223E11EEFEC6}"/>
          </ac:spMkLst>
        </pc:spChg>
      </pc:sldChg>
      <pc:sldChg chg="modSp mod">
        <pc:chgData name="Steven Freear" userId="ff3180fa-3dac-45f7-bc06-0d9d17549b8f" providerId="ADAL" clId="{5E9DF2F5-3D9E-45C5-8DC1-FF9F9820566C}" dt="2023-02-20T10:46:57.684" v="957" actId="20577"/>
        <pc:sldMkLst>
          <pc:docMk/>
          <pc:sldMk cId="2179232999" sldId="327"/>
        </pc:sldMkLst>
        <pc:spChg chg="mod">
          <ac:chgData name="Steven Freear" userId="ff3180fa-3dac-45f7-bc06-0d9d17549b8f" providerId="ADAL" clId="{5E9DF2F5-3D9E-45C5-8DC1-FF9F9820566C}" dt="2023-02-20T10:46:57.684" v="957" actId="20577"/>
          <ac:spMkLst>
            <pc:docMk/>
            <pc:sldMk cId="2179232999" sldId="327"/>
            <ac:spMk id="3" creationId="{BCD66D62-EA15-4A03-99FD-D6FE35C83AC2}"/>
          </ac:spMkLst>
        </pc:spChg>
      </pc:sldChg>
      <pc:sldChg chg="modNotesTx">
        <pc:chgData name="Steven Freear" userId="ff3180fa-3dac-45f7-bc06-0d9d17549b8f" providerId="ADAL" clId="{5E9DF2F5-3D9E-45C5-8DC1-FF9F9820566C}" dt="2023-02-20T11:00:19.137" v="1323" actId="20577"/>
        <pc:sldMkLst>
          <pc:docMk/>
          <pc:sldMk cId="1790387727" sldId="329"/>
        </pc:sldMkLst>
      </pc:sldChg>
      <pc:sldChg chg="modNotesTx">
        <pc:chgData name="Steven Freear" userId="ff3180fa-3dac-45f7-bc06-0d9d17549b8f" providerId="ADAL" clId="{5E9DF2F5-3D9E-45C5-8DC1-FF9F9820566C}" dt="2023-02-20T11:34:37.426" v="1831" actId="20577"/>
        <pc:sldMkLst>
          <pc:docMk/>
          <pc:sldMk cId="146340150" sldId="330"/>
        </pc:sldMkLst>
      </pc:sldChg>
      <pc:sldChg chg="modSp mod">
        <pc:chgData name="Steven Freear" userId="ff3180fa-3dac-45f7-bc06-0d9d17549b8f" providerId="ADAL" clId="{5E9DF2F5-3D9E-45C5-8DC1-FF9F9820566C}" dt="2023-02-20T10:34:36.592" v="746" actId="20577"/>
        <pc:sldMkLst>
          <pc:docMk/>
          <pc:sldMk cId="451488725" sldId="332"/>
        </pc:sldMkLst>
        <pc:spChg chg="mod">
          <ac:chgData name="Steven Freear" userId="ff3180fa-3dac-45f7-bc06-0d9d17549b8f" providerId="ADAL" clId="{5E9DF2F5-3D9E-45C5-8DC1-FF9F9820566C}" dt="2023-02-20T10:34:36.592" v="746" actId="20577"/>
          <ac:spMkLst>
            <pc:docMk/>
            <pc:sldMk cId="451488725" sldId="332"/>
            <ac:spMk id="3" creationId="{00000000-0000-0000-0000-000000000000}"/>
          </ac:spMkLst>
        </pc:spChg>
      </pc:sldChg>
      <pc:sldChg chg="modSp mod">
        <pc:chgData name="Steven Freear" userId="ff3180fa-3dac-45f7-bc06-0d9d17549b8f" providerId="ADAL" clId="{5E9DF2F5-3D9E-45C5-8DC1-FF9F9820566C}" dt="2023-02-20T11:36:48.534" v="1852" actId="20577"/>
        <pc:sldMkLst>
          <pc:docMk/>
          <pc:sldMk cId="2064777023" sldId="335"/>
        </pc:sldMkLst>
        <pc:spChg chg="mod">
          <ac:chgData name="Steven Freear" userId="ff3180fa-3dac-45f7-bc06-0d9d17549b8f" providerId="ADAL" clId="{5E9DF2F5-3D9E-45C5-8DC1-FF9F9820566C}" dt="2023-02-20T11:36:48.534" v="1852" actId="20577"/>
          <ac:spMkLst>
            <pc:docMk/>
            <pc:sldMk cId="2064777023" sldId="335"/>
            <ac:spMk id="3" creationId="{FBE88ADF-31E2-4201-ACF1-177181DD9326}"/>
          </ac:spMkLst>
        </pc:spChg>
      </pc:sldChg>
      <pc:sldChg chg="modSp mod">
        <pc:chgData name="Steven Freear" userId="ff3180fa-3dac-45f7-bc06-0d9d17549b8f" providerId="ADAL" clId="{5E9DF2F5-3D9E-45C5-8DC1-FF9F9820566C}" dt="2023-02-20T11:03:53.423" v="1358" actId="1036"/>
        <pc:sldMkLst>
          <pc:docMk/>
          <pc:sldMk cId="4080656062" sldId="339"/>
        </pc:sldMkLst>
        <pc:picChg chg="mod">
          <ac:chgData name="Steven Freear" userId="ff3180fa-3dac-45f7-bc06-0d9d17549b8f" providerId="ADAL" clId="{5E9DF2F5-3D9E-45C5-8DC1-FF9F9820566C}" dt="2023-02-20T11:03:53.423" v="1358" actId="1036"/>
          <ac:picMkLst>
            <pc:docMk/>
            <pc:sldMk cId="4080656062" sldId="339"/>
            <ac:picMk id="79" creationId="{2E76471C-A536-48BE-B4F2-B415A5811FD5}"/>
          </ac:picMkLst>
        </pc:picChg>
      </pc:sldChg>
      <pc:sldChg chg="modSp mod">
        <pc:chgData name="Steven Freear" userId="ff3180fa-3dac-45f7-bc06-0d9d17549b8f" providerId="ADAL" clId="{5E9DF2F5-3D9E-45C5-8DC1-FF9F9820566C}" dt="2023-02-20T11:39:24.178" v="1860" actId="20577"/>
        <pc:sldMkLst>
          <pc:docMk/>
          <pc:sldMk cId="1711197927" sldId="341"/>
        </pc:sldMkLst>
        <pc:spChg chg="mod">
          <ac:chgData name="Steven Freear" userId="ff3180fa-3dac-45f7-bc06-0d9d17549b8f" providerId="ADAL" clId="{5E9DF2F5-3D9E-45C5-8DC1-FF9F9820566C}" dt="2023-02-20T11:39:24.178" v="1860" actId="20577"/>
          <ac:spMkLst>
            <pc:docMk/>
            <pc:sldMk cId="1711197927" sldId="341"/>
            <ac:spMk id="2" creationId="{112F6C76-E95C-4C5C-86FA-7EAA33D3C31E}"/>
          </ac:spMkLst>
        </pc:spChg>
      </pc:sldChg>
      <pc:sldChg chg="modSp mod">
        <pc:chgData name="Steven Freear" userId="ff3180fa-3dac-45f7-bc06-0d9d17549b8f" providerId="ADAL" clId="{5E9DF2F5-3D9E-45C5-8DC1-FF9F9820566C}" dt="2023-02-20T11:39:16.295" v="1859" actId="20577"/>
        <pc:sldMkLst>
          <pc:docMk/>
          <pc:sldMk cId="2318522739" sldId="342"/>
        </pc:sldMkLst>
        <pc:spChg chg="mod">
          <ac:chgData name="Steven Freear" userId="ff3180fa-3dac-45f7-bc06-0d9d17549b8f" providerId="ADAL" clId="{5E9DF2F5-3D9E-45C5-8DC1-FF9F9820566C}" dt="2023-02-20T11:39:16.295" v="1859" actId="20577"/>
          <ac:spMkLst>
            <pc:docMk/>
            <pc:sldMk cId="2318522739" sldId="342"/>
            <ac:spMk id="2" creationId="{112F6C76-E95C-4C5C-86FA-7EAA33D3C31E}"/>
          </ac:spMkLst>
        </pc:spChg>
        <pc:spChg chg="mod">
          <ac:chgData name="Steven Freear" userId="ff3180fa-3dac-45f7-bc06-0d9d17549b8f" providerId="ADAL" clId="{5E9DF2F5-3D9E-45C5-8DC1-FF9F9820566C}" dt="2023-02-20T11:07:06.543" v="1375" actId="404"/>
          <ac:spMkLst>
            <pc:docMk/>
            <pc:sldMk cId="2318522739" sldId="342"/>
            <ac:spMk id="5" creationId="{5AC205EF-B5DA-4627-AC41-08D66568BAAB}"/>
          </ac:spMkLst>
        </pc:spChg>
        <pc:spChg chg="mod">
          <ac:chgData name="Steven Freear" userId="ff3180fa-3dac-45f7-bc06-0d9d17549b8f" providerId="ADAL" clId="{5E9DF2F5-3D9E-45C5-8DC1-FF9F9820566C}" dt="2023-02-20T11:07:06.543" v="1375" actId="404"/>
          <ac:spMkLst>
            <pc:docMk/>
            <pc:sldMk cId="2318522739" sldId="342"/>
            <ac:spMk id="6" creationId="{7B6AD90D-2266-4F68-B923-FF14203AD34C}"/>
          </ac:spMkLst>
        </pc:spChg>
        <pc:spChg chg="mod">
          <ac:chgData name="Steven Freear" userId="ff3180fa-3dac-45f7-bc06-0d9d17549b8f" providerId="ADAL" clId="{5E9DF2F5-3D9E-45C5-8DC1-FF9F9820566C}" dt="2023-02-20T11:07:06.543" v="1375" actId="404"/>
          <ac:spMkLst>
            <pc:docMk/>
            <pc:sldMk cId="2318522739" sldId="342"/>
            <ac:spMk id="7" creationId="{BF34456C-BDD1-4D97-8EC3-C8FEBDB72461}"/>
          </ac:spMkLst>
        </pc:spChg>
        <pc:spChg chg="mod">
          <ac:chgData name="Steven Freear" userId="ff3180fa-3dac-45f7-bc06-0d9d17549b8f" providerId="ADAL" clId="{5E9DF2F5-3D9E-45C5-8DC1-FF9F9820566C}" dt="2023-02-20T11:07:06.543" v="1375" actId="404"/>
          <ac:spMkLst>
            <pc:docMk/>
            <pc:sldMk cId="2318522739" sldId="342"/>
            <ac:spMk id="8" creationId="{D55B26BF-44C2-49F3-921E-064AA624354A}"/>
          </ac:spMkLst>
        </pc:spChg>
        <pc:spChg chg="mod">
          <ac:chgData name="Steven Freear" userId="ff3180fa-3dac-45f7-bc06-0d9d17549b8f" providerId="ADAL" clId="{5E9DF2F5-3D9E-45C5-8DC1-FF9F9820566C}" dt="2023-02-20T11:07:06.543" v="1375" actId="404"/>
          <ac:spMkLst>
            <pc:docMk/>
            <pc:sldMk cId="2318522739" sldId="342"/>
            <ac:spMk id="9" creationId="{FFF1EB59-6E16-41BB-8F03-E21E3340C340}"/>
          </ac:spMkLst>
        </pc:spChg>
        <pc:spChg chg="mod">
          <ac:chgData name="Steven Freear" userId="ff3180fa-3dac-45f7-bc06-0d9d17549b8f" providerId="ADAL" clId="{5E9DF2F5-3D9E-45C5-8DC1-FF9F9820566C}" dt="2023-02-20T11:07:06.543" v="1375" actId="404"/>
          <ac:spMkLst>
            <pc:docMk/>
            <pc:sldMk cId="2318522739" sldId="342"/>
            <ac:spMk id="10" creationId="{DB891439-D534-4EC0-8D35-1BE7618C38F8}"/>
          </ac:spMkLst>
        </pc:spChg>
        <pc:spChg chg="mod">
          <ac:chgData name="Steven Freear" userId="ff3180fa-3dac-45f7-bc06-0d9d17549b8f" providerId="ADAL" clId="{5E9DF2F5-3D9E-45C5-8DC1-FF9F9820566C}" dt="2023-02-20T11:07:06.543" v="1375" actId="404"/>
          <ac:spMkLst>
            <pc:docMk/>
            <pc:sldMk cId="2318522739" sldId="342"/>
            <ac:spMk id="11" creationId="{04727F3D-C465-4C8F-AF09-4F45DC92D0B7}"/>
          </ac:spMkLst>
        </pc:spChg>
        <pc:spChg chg="mod">
          <ac:chgData name="Steven Freear" userId="ff3180fa-3dac-45f7-bc06-0d9d17549b8f" providerId="ADAL" clId="{5E9DF2F5-3D9E-45C5-8DC1-FF9F9820566C}" dt="2023-02-20T11:07:06.543" v="1375" actId="404"/>
          <ac:spMkLst>
            <pc:docMk/>
            <pc:sldMk cId="2318522739" sldId="342"/>
            <ac:spMk id="12" creationId="{90C5BE21-1E98-4F94-9CCF-C0DE2150F2FA}"/>
          </ac:spMkLst>
        </pc:spChg>
        <pc:spChg chg="mod">
          <ac:chgData name="Steven Freear" userId="ff3180fa-3dac-45f7-bc06-0d9d17549b8f" providerId="ADAL" clId="{5E9DF2F5-3D9E-45C5-8DC1-FF9F9820566C}" dt="2023-02-20T11:07:06.543" v="1375" actId="404"/>
          <ac:spMkLst>
            <pc:docMk/>
            <pc:sldMk cId="2318522739" sldId="342"/>
            <ac:spMk id="13" creationId="{D298F0BB-2739-4633-A271-3FAED607BBF2}"/>
          </ac:spMkLst>
        </pc:spChg>
        <pc:spChg chg="mod">
          <ac:chgData name="Steven Freear" userId="ff3180fa-3dac-45f7-bc06-0d9d17549b8f" providerId="ADAL" clId="{5E9DF2F5-3D9E-45C5-8DC1-FF9F9820566C}" dt="2023-02-20T11:07:06.543" v="1375" actId="404"/>
          <ac:spMkLst>
            <pc:docMk/>
            <pc:sldMk cId="2318522739" sldId="342"/>
            <ac:spMk id="14" creationId="{7B074A99-645B-4F38-AFE4-6A2C0F30E0BA}"/>
          </ac:spMkLst>
        </pc:spChg>
        <pc:spChg chg="mod">
          <ac:chgData name="Steven Freear" userId="ff3180fa-3dac-45f7-bc06-0d9d17549b8f" providerId="ADAL" clId="{5E9DF2F5-3D9E-45C5-8DC1-FF9F9820566C}" dt="2023-02-20T11:07:06.543" v="1375" actId="404"/>
          <ac:spMkLst>
            <pc:docMk/>
            <pc:sldMk cId="2318522739" sldId="342"/>
            <ac:spMk id="15" creationId="{161F3744-80AD-4AA5-950C-0304A88CB29B}"/>
          </ac:spMkLst>
        </pc:spChg>
        <pc:spChg chg="mod">
          <ac:chgData name="Steven Freear" userId="ff3180fa-3dac-45f7-bc06-0d9d17549b8f" providerId="ADAL" clId="{5E9DF2F5-3D9E-45C5-8DC1-FF9F9820566C}" dt="2023-02-20T11:07:06.543" v="1375" actId="404"/>
          <ac:spMkLst>
            <pc:docMk/>
            <pc:sldMk cId="2318522739" sldId="342"/>
            <ac:spMk id="16" creationId="{D4991C35-5342-4521-8BEA-EEF4F4CB92AD}"/>
          </ac:spMkLst>
        </pc:spChg>
        <pc:spChg chg="mod">
          <ac:chgData name="Steven Freear" userId="ff3180fa-3dac-45f7-bc06-0d9d17549b8f" providerId="ADAL" clId="{5E9DF2F5-3D9E-45C5-8DC1-FF9F9820566C}" dt="2023-02-20T11:07:06.543" v="1375" actId="404"/>
          <ac:spMkLst>
            <pc:docMk/>
            <pc:sldMk cId="2318522739" sldId="342"/>
            <ac:spMk id="17" creationId="{2EC9F559-B4E5-45BC-B8CB-C52B909A7D46}"/>
          </ac:spMkLst>
        </pc:spChg>
        <pc:spChg chg="mod">
          <ac:chgData name="Steven Freear" userId="ff3180fa-3dac-45f7-bc06-0d9d17549b8f" providerId="ADAL" clId="{5E9DF2F5-3D9E-45C5-8DC1-FF9F9820566C}" dt="2023-02-20T11:07:06.543" v="1375" actId="404"/>
          <ac:spMkLst>
            <pc:docMk/>
            <pc:sldMk cId="2318522739" sldId="342"/>
            <ac:spMk id="18" creationId="{168C56B5-7008-4C3D-9BD9-928770BC64CD}"/>
          </ac:spMkLst>
        </pc:spChg>
        <pc:spChg chg="mod">
          <ac:chgData name="Steven Freear" userId="ff3180fa-3dac-45f7-bc06-0d9d17549b8f" providerId="ADAL" clId="{5E9DF2F5-3D9E-45C5-8DC1-FF9F9820566C}" dt="2023-02-20T11:07:06.543" v="1375" actId="404"/>
          <ac:spMkLst>
            <pc:docMk/>
            <pc:sldMk cId="2318522739" sldId="342"/>
            <ac:spMk id="19" creationId="{DFF5B7D4-5F2D-4A54-87E4-FB6D9BC36EFA}"/>
          </ac:spMkLst>
        </pc:spChg>
        <pc:spChg chg="mod">
          <ac:chgData name="Steven Freear" userId="ff3180fa-3dac-45f7-bc06-0d9d17549b8f" providerId="ADAL" clId="{5E9DF2F5-3D9E-45C5-8DC1-FF9F9820566C}" dt="2023-02-20T11:07:06.543" v="1375" actId="404"/>
          <ac:spMkLst>
            <pc:docMk/>
            <pc:sldMk cId="2318522739" sldId="342"/>
            <ac:spMk id="20" creationId="{3FE08681-138C-46B3-9FDE-4098777C7030}"/>
          </ac:spMkLst>
        </pc:spChg>
        <pc:spChg chg="mod">
          <ac:chgData name="Steven Freear" userId="ff3180fa-3dac-45f7-bc06-0d9d17549b8f" providerId="ADAL" clId="{5E9DF2F5-3D9E-45C5-8DC1-FF9F9820566C}" dt="2023-02-20T11:07:06.543" v="1375" actId="404"/>
          <ac:spMkLst>
            <pc:docMk/>
            <pc:sldMk cId="2318522739" sldId="342"/>
            <ac:spMk id="21" creationId="{7D8DE63C-E6A4-4559-873B-CAE059203E34}"/>
          </ac:spMkLst>
        </pc:spChg>
        <pc:spChg chg="mod">
          <ac:chgData name="Steven Freear" userId="ff3180fa-3dac-45f7-bc06-0d9d17549b8f" providerId="ADAL" clId="{5E9DF2F5-3D9E-45C5-8DC1-FF9F9820566C}" dt="2023-02-20T11:07:06.543" v="1375" actId="404"/>
          <ac:spMkLst>
            <pc:docMk/>
            <pc:sldMk cId="2318522739" sldId="342"/>
            <ac:spMk id="22" creationId="{03933826-D2FA-44B1-9172-82E897B63573}"/>
          </ac:spMkLst>
        </pc:spChg>
        <pc:spChg chg="mod">
          <ac:chgData name="Steven Freear" userId="ff3180fa-3dac-45f7-bc06-0d9d17549b8f" providerId="ADAL" clId="{5E9DF2F5-3D9E-45C5-8DC1-FF9F9820566C}" dt="2023-02-20T11:07:06.543" v="1375" actId="404"/>
          <ac:spMkLst>
            <pc:docMk/>
            <pc:sldMk cId="2318522739" sldId="342"/>
            <ac:spMk id="23" creationId="{1251E182-FB0C-4221-96CE-F9E4D42FC754}"/>
          </ac:spMkLst>
        </pc:spChg>
        <pc:spChg chg="mod">
          <ac:chgData name="Steven Freear" userId="ff3180fa-3dac-45f7-bc06-0d9d17549b8f" providerId="ADAL" clId="{5E9DF2F5-3D9E-45C5-8DC1-FF9F9820566C}" dt="2023-02-20T11:07:06.543" v="1375" actId="404"/>
          <ac:spMkLst>
            <pc:docMk/>
            <pc:sldMk cId="2318522739" sldId="342"/>
            <ac:spMk id="24" creationId="{7902B6F9-9F9F-4E8D-B229-9D9BB838F70A}"/>
          </ac:spMkLst>
        </pc:spChg>
        <pc:spChg chg="mod">
          <ac:chgData name="Steven Freear" userId="ff3180fa-3dac-45f7-bc06-0d9d17549b8f" providerId="ADAL" clId="{5E9DF2F5-3D9E-45C5-8DC1-FF9F9820566C}" dt="2023-02-20T11:07:06.543" v="1375" actId="404"/>
          <ac:spMkLst>
            <pc:docMk/>
            <pc:sldMk cId="2318522739" sldId="342"/>
            <ac:spMk id="25" creationId="{B5647F8B-592A-4078-BF1C-999A9A9D5D64}"/>
          </ac:spMkLst>
        </pc:spChg>
        <pc:spChg chg="mod">
          <ac:chgData name="Steven Freear" userId="ff3180fa-3dac-45f7-bc06-0d9d17549b8f" providerId="ADAL" clId="{5E9DF2F5-3D9E-45C5-8DC1-FF9F9820566C}" dt="2023-02-20T11:07:06.543" v="1375" actId="404"/>
          <ac:spMkLst>
            <pc:docMk/>
            <pc:sldMk cId="2318522739" sldId="342"/>
            <ac:spMk id="26" creationId="{C8BF4394-FD5C-4129-8F99-7F9D9C4EA54F}"/>
          </ac:spMkLst>
        </pc:spChg>
        <pc:spChg chg="mod">
          <ac:chgData name="Steven Freear" userId="ff3180fa-3dac-45f7-bc06-0d9d17549b8f" providerId="ADAL" clId="{5E9DF2F5-3D9E-45C5-8DC1-FF9F9820566C}" dt="2023-02-20T11:07:06.543" v="1375" actId="404"/>
          <ac:spMkLst>
            <pc:docMk/>
            <pc:sldMk cId="2318522739" sldId="342"/>
            <ac:spMk id="27" creationId="{8AFAD9D2-CF8B-4B89-B8D7-725CFB83B0F4}"/>
          </ac:spMkLst>
        </pc:spChg>
        <pc:spChg chg="mod">
          <ac:chgData name="Steven Freear" userId="ff3180fa-3dac-45f7-bc06-0d9d17549b8f" providerId="ADAL" clId="{5E9DF2F5-3D9E-45C5-8DC1-FF9F9820566C}" dt="2023-02-20T11:07:06.543" v="1375" actId="404"/>
          <ac:spMkLst>
            <pc:docMk/>
            <pc:sldMk cId="2318522739" sldId="342"/>
            <ac:spMk id="28" creationId="{849D5597-3515-41BA-B040-D9910DCD695A}"/>
          </ac:spMkLst>
        </pc:spChg>
        <pc:spChg chg="mod">
          <ac:chgData name="Steven Freear" userId="ff3180fa-3dac-45f7-bc06-0d9d17549b8f" providerId="ADAL" clId="{5E9DF2F5-3D9E-45C5-8DC1-FF9F9820566C}" dt="2023-02-20T11:07:06.543" v="1375" actId="404"/>
          <ac:spMkLst>
            <pc:docMk/>
            <pc:sldMk cId="2318522739" sldId="342"/>
            <ac:spMk id="29" creationId="{2707C883-7603-45D7-86DF-42AD200F18CD}"/>
          </ac:spMkLst>
        </pc:spChg>
        <pc:spChg chg="mod">
          <ac:chgData name="Steven Freear" userId="ff3180fa-3dac-45f7-bc06-0d9d17549b8f" providerId="ADAL" clId="{5E9DF2F5-3D9E-45C5-8DC1-FF9F9820566C}" dt="2023-02-20T11:07:06.543" v="1375" actId="404"/>
          <ac:spMkLst>
            <pc:docMk/>
            <pc:sldMk cId="2318522739" sldId="342"/>
            <ac:spMk id="30" creationId="{99C8F2EE-F96F-4E49-A98A-0AB345CF430F}"/>
          </ac:spMkLst>
        </pc:spChg>
        <pc:spChg chg="mod">
          <ac:chgData name="Steven Freear" userId="ff3180fa-3dac-45f7-bc06-0d9d17549b8f" providerId="ADAL" clId="{5E9DF2F5-3D9E-45C5-8DC1-FF9F9820566C}" dt="2023-02-20T11:07:06.543" v="1375" actId="404"/>
          <ac:spMkLst>
            <pc:docMk/>
            <pc:sldMk cId="2318522739" sldId="342"/>
            <ac:spMk id="31" creationId="{B7AE419C-EAA9-47F4-8B21-AD465318DDD0}"/>
          </ac:spMkLst>
        </pc:spChg>
        <pc:spChg chg="mod">
          <ac:chgData name="Steven Freear" userId="ff3180fa-3dac-45f7-bc06-0d9d17549b8f" providerId="ADAL" clId="{5E9DF2F5-3D9E-45C5-8DC1-FF9F9820566C}" dt="2023-02-20T11:07:06.543" v="1375" actId="404"/>
          <ac:spMkLst>
            <pc:docMk/>
            <pc:sldMk cId="2318522739" sldId="342"/>
            <ac:spMk id="32" creationId="{72C30EE4-7FCB-462F-8B50-F707CB523E59}"/>
          </ac:spMkLst>
        </pc:spChg>
        <pc:spChg chg="mod">
          <ac:chgData name="Steven Freear" userId="ff3180fa-3dac-45f7-bc06-0d9d17549b8f" providerId="ADAL" clId="{5E9DF2F5-3D9E-45C5-8DC1-FF9F9820566C}" dt="2023-02-20T11:07:06.543" v="1375" actId="404"/>
          <ac:spMkLst>
            <pc:docMk/>
            <pc:sldMk cId="2318522739" sldId="342"/>
            <ac:spMk id="33" creationId="{4A4CA007-5762-47D5-8265-B4DCB13EEEAA}"/>
          </ac:spMkLst>
        </pc:spChg>
        <pc:spChg chg="mod">
          <ac:chgData name="Steven Freear" userId="ff3180fa-3dac-45f7-bc06-0d9d17549b8f" providerId="ADAL" clId="{5E9DF2F5-3D9E-45C5-8DC1-FF9F9820566C}" dt="2023-02-20T11:07:06.543" v="1375" actId="404"/>
          <ac:spMkLst>
            <pc:docMk/>
            <pc:sldMk cId="2318522739" sldId="342"/>
            <ac:spMk id="34" creationId="{D4AF5053-0B34-49E0-9919-9F51D5B88408}"/>
          </ac:spMkLst>
        </pc:spChg>
        <pc:spChg chg="mod">
          <ac:chgData name="Steven Freear" userId="ff3180fa-3dac-45f7-bc06-0d9d17549b8f" providerId="ADAL" clId="{5E9DF2F5-3D9E-45C5-8DC1-FF9F9820566C}" dt="2023-02-20T11:07:06.543" v="1375" actId="404"/>
          <ac:spMkLst>
            <pc:docMk/>
            <pc:sldMk cId="2318522739" sldId="342"/>
            <ac:spMk id="35" creationId="{37120E29-A748-4D17-A478-35C34620EBEA}"/>
          </ac:spMkLst>
        </pc:spChg>
        <pc:spChg chg="mod">
          <ac:chgData name="Steven Freear" userId="ff3180fa-3dac-45f7-bc06-0d9d17549b8f" providerId="ADAL" clId="{5E9DF2F5-3D9E-45C5-8DC1-FF9F9820566C}" dt="2023-02-20T11:07:06.543" v="1375" actId="404"/>
          <ac:spMkLst>
            <pc:docMk/>
            <pc:sldMk cId="2318522739" sldId="342"/>
            <ac:spMk id="36" creationId="{0CE796FA-8A84-4DBB-9B20-81B36EBB671F}"/>
          </ac:spMkLst>
        </pc:spChg>
        <pc:spChg chg="mod">
          <ac:chgData name="Steven Freear" userId="ff3180fa-3dac-45f7-bc06-0d9d17549b8f" providerId="ADAL" clId="{5E9DF2F5-3D9E-45C5-8DC1-FF9F9820566C}" dt="2023-02-20T11:07:06.543" v="1375" actId="404"/>
          <ac:spMkLst>
            <pc:docMk/>
            <pc:sldMk cId="2318522739" sldId="342"/>
            <ac:spMk id="37" creationId="{2B3B5472-FBD1-48F8-8296-47DAB78D111D}"/>
          </ac:spMkLst>
        </pc:spChg>
        <pc:spChg chg="mod">
          <ac:chgData name="Steven Freear" userId="ff3180fa-3dac-45f7-bc06-0d9d17549b8f" providerId="ADAL" clId="{5E9DF2F5-3D9E-45C5-8DC1-FF9F9820566C}" dt="2023-02-20T11:07:06.543" v="1375" actId="404"/>
          <ac:spMkLst>
            <pc:docMk/>
            <pc:sldMk cId="2318522739" sldId="342"/>
            <ac:spMk id="38" creationId="{FCB032E0-89E1-45E6-AC57-6EBB16FB7010}"/>
          </ac:spMkLst>
        </pc:spChg>
        <pc:spChg chg="mod">
          <ac:chgData name="Steven Freear" userId="ff3180fa-3dac-45f7-bc06-0d9d17549b8f" providerId="ADAL" clId="{5E9DF2F5-3D9E-45C5-8DC1-FF9F9820566C}" dt="2023-02-20T11:07:06.543" v="1375" actId="404"/>
          <ac:spMkLst>
            <pc:docMk/>
            <pc:sldMk cId="2318522739" sldId="342"/>
            <ac:spMk id="39" creationId="{D2533665-CF18-47F0-B212-634578AE42AF}"/>
          </ac:spMkLst>
        </pc:spChg>
        <pc:spChg chg="mod">
          <ac:chgData name="Steven Freear" userId="ff3180fa-3dac-45f7-bc06-0d9d17549b8f" providerId="ADAL" clId="{5E9DF2F5-3D9E-45C5-8DC1-FF9F9820566C}" dt="2023-02-20T11:07:06.543" v="1375" actId="404"/>
          <ac:spMkLst>
            <pc:docMk/>
            <pc:sldMk cId="2318522739" sldId="342"/>
            <ac:spMk id="40" creationId="{C971F01B-B375-46BC-AB74-47D5612BBC14}"/>
          </ac:spMkLst>
        </pc:spChg>
        <pc:spChg chg="mod">
          <ac:chgData name="Steven Freear" userId="ff3180fa-3dac-45f7-bc06-0d9d17549b8f" providerId="ADAL" clId="{5E9DF2F5-3D9E-45C5-8DC1-FF9F9820566C}" dt="2023-02-20T11:07:06.543" v="1375" actId="404"/>
          <ac:spMkLst>
            <pc:docMk/>
            <pc:sldMk cId="2318522739" sldId="342"/>
            <ac:spMk id="41" creationId="{3B3052BA-2641-4248-A4B8-D4DCCFB45FF0}"/>
          </ac:spMkLst>
        </pc:spChg>
        <pc:spChg chg="mod">
          <ac:chgData name="Steven Freear" userId="ff3180fa-3dac-45f7-bc06-0d9d17549b8f" providerId="ADAL" clId="{5E9DF2F5-3D9E-45C5-8DC1-FF9F9820566C}" dt="2023-02-20T11:07:06.543" v="1375" actId="404"/>
          <ac:spMkLst>
            <pc:docMk/>
            <pc:sldMk cId="2318522739" sldId="342"/>
            <ac:spMk id="42" creationId="{45654718-38ED-469A-9A33-5165B45F772F}"/>
          </ac:spMkLst>
        </pc:spChg>
        <pc:spChg chg="mod">
          <ac:chgData name="Steven Freear" userId="ff3180fa-3dac-45f7-bc06-0d9d17549b8f" providerId="ADAL" clId="{5E9DF2F5-3D9E-45C5-8DC1-FF9F9820566C}" dt="2023-02-20T11:07:06.543" v="1375" actId="404"/>
          <ac:spMkLst>
            <pc:docMk/>
            <pc:sldMk cId="2318522739" sldId="342"/>
            <ac:spMk id="43" creationId="{9D124ADF-A9BE-49E5-9EF2-724CD31BA560}"/>
          </ac:spMkLst>
        </pc:spChg>
        <pc:spChg chg="mod">
          <ac:chgData name="Steven Freear" userId="ff3180fa-3dac-45f7-bc06-0d9d17549b8f" providerId="ADAL" clId="{5E9DF2F5-3D9E-45C5-8DC1-FF9F9820566C}" dt="2023-02-20T11:07:06.543" v="1375" actId="404"/>
          <ac:spMkLst>
            <pc:docMk/>
            <pc:sldMk cId="2318522739" sldId="342"/>
            <ac:spMk id="44" creationId="{F2BEB1AA-FCBE-489C-AA74-1A68F31DFA10}"/>
          </ac:spMkLst>
        </pc:spChg>
        <pc:spChg chg="mod">
          <ac:chgData name="Steven Freear" userId="ff3180fa-3dac-45f7-bc06-0d9d17549b8f" providerId="ADAL" clId="{5E9DF2F5-3D9E-45C5-8DC1-FF9F9820566C}" dt="2023-02-20T11:07:06.543" v="1375" actId="404"/>
          <ac:spMkLst>
            <pc:docMk/>
            <pc:sldMk cId="2318522739" sldId="342"/>
            <ac:spMk id="45" creationId="{120F3212-15B6-4801-A6F2-0D19419DCF8B}"/>
          </ac:spMkLst>
        </pc:spChg>
        <pc:spChg chg="mod">
          <ac:chgData name="Steven Freear" userId="ff3180fa-3dac-45f7-bc06-0d9d17549b8f" providerId="ADAL" clId="{5E9DF2F5-3D9E-45C5-8DC1-FF9F9820566C}" dt="2023-02-20T11:07:06.543" v="1375" actId="404"/>
          <ac:spMkLst>
            <pc:docMk/>
            <pc:sldMk cId="2318522739" sldId="342"/>
            <ac:spMk id="46" creationId="{EED4FC57-F897-45E9-9689-B5CE705ADD81}"/>
          </ac:spMkLst>
        </pc:spChg>
        <pc:spChg chg="mod">
          <ac:chgData name="Steven Freear" userId="ff3180fa-3dac-45f7-bc06-0d9d17549b8f" providerId="ADAL" clId="{5E9DF2F5-3D9E-45C5-8DC1-FF9F9820566C}" dt="2023-02-20T11:07:06.543" v="1375" actId="404"/>
          <ac:spMkLst>
            <pc:docMk/>
            <pc:sldMk cId="2318522739" sldId="342"/>
            <ac:spMk id="47" creationId="{6B77FACD-9DC6-4D3C-B3F3-97539AF9297B}"/>
          </ac:spMkLst>
        </pc:spChg>
        <pc:spChg chg="mod">
          <ac:chgData name="Steven Freear" userId="ff3180fa-3dac-45f7-bc06-0d9d17549b8f" providerId="ADAL" clId="{5E9DF2F5-3D9E-45C5-8DC1-FF9F9820566C}" dt="2023-02-20T11:07:06.543" v="1375" actId="404"/>
          <ac:spMkLst>
            <pc:docMk/>
            <pc:sldMk cId="2318522739" sldId="342"/>
            <ac:spMk id="48" creationId="{4AAFCF22-7518-4CB9-B3F3-3C80286BCCDF}"/>
          </ac:spMkLst>
        </pc:spChg>
        <pc:spChg chg="mod">
          <ac:chgData name="Steven Freear" userId="ff3180fa-3dac-45f7-bc06-0d9d17549b8f" providerId="ADAL" clId="{5E9DF2F5-3D9E-45C5-8DC1-FF9F9820566C}" dt="2023-02-20T11:07:06.543" v="1375" actId="404"/>
          <ac:spMkLst>
            <pc:docMk/>
            <pc:sldMk cId="2318522739" sldId="342"/>
            <ac:spMk id="49" creationId="{BE2A3C0B-A8F7-46CD-8B92-B6F9AB34FA59}"/>
          </ac:spMkLst>
        </pc:spChg>
        <pc:spChg chg="mod">
          <ac:chgData name="Steven Freear" userId="ff3180fa-3dac-45f7-bc06-0d9d17549b8f" providerId="ADAL" clId="{5E9DF2F5-3D9E-45C5-8DC1-FF9F9820566C}" dt="2023-02-20T11:07:06.543" v="1375" actId="404"/>
          <ac:spMkLst>
            <pc:docMk/>
            <pc:sldMk cId="2318522739" sldId="342"/>
            <ac:spMk id="50" creationId="{1A1172DA-5E7C-43F4-8624-35AB7962CBF2}"/>
          </ac:spMkLst>
        </pc:spChg>
        <pc:spChg chg="mod">
          <ac:chgData name="Steven Freear" userId="ff3180fa-3dac-45f7-bc06-0d9d17549b8f" providerId="ADAL" clId="{5E9DF2F5-3D9E-45C5-8DC1-FF9F9820566C}" dt="2023-02-20T11:07:06.543" v="1375" actId="404"/>
          <ac:spMkLst>
            <pc:docMk/>
            <pc:sldMk cId="2318522739" sldId="342"/>
            <ac:spMk id="51" creationId="{845EE7CD-246D-4DB5-A663-58029DC1CDED}"/>
          </ac:spMkLst>
        </pc:spChg>
        <pc:spChg chg="mod">
          <ac:chgData name="Steven Freear" userId="ff3180fa-3dac-45f7-bc06-0d9d17549b8f" providerId="ADAL" clId="{5E9DF2F5-3D9E-45C5-8DC1-FF9F9820566C}" dt="2023-02-20T11:07:06.543" v="1375" actId="404"/>
          <ac:spMkLst>
            <pc:docMk/>
            <pc:sldMk cId="2318522739" sldId="342"/>
            <ac:spMk id="52" creationId="{E0583AA9-A709-4A83-9510-C3E34FAB00AA}"/>
          </ac:spMkLst>
        </pc:spChg>
        <pc:spChg chg="mod">
          <ac:chgData name="Steven Freear" userId="ff3180fa-3dac-45f7-bc06-0d9d17549b8f" providerId="ADAL" clId="{5E9DF2F5-3D9E-45C5-8DC1-FF9F9820566C}" dt="2023-02-20T11:07:06.543" v="1375" actId="404"/>
          <ac:spMkLst>
            <pc:docMk/>
            <pc:sldMk cId="2318522739" sldId="342"/>
            <ac:spMk id="53" creationId="{5737BC11-141F-4AA6-8A2A-A470AECE6869}"/>
          </ac:spMkLst>
        </pc:spChg>
        <pc:spChg chg="mod">
          <ac:chgData name="Steven Freear" userId="ff3180fa-3dac-45f7-bc06-0d9d17549b8f" providerId="ADAL" clId="{5E9DF2F5-3D9E-45C5-8DC1-FF9F9820566C}" dt="2023-02-20T11:07:06.543" v="1375" actId="404"/>
          <ac:spMkLst>
            <pc:docMk/>
            <pc:sldMk cId="2318522739" sldId="342"/>
            <ac:spMk id="54" creationId="{FD595B62-121F-49F4-9011-A8563EE910BB}"/>
          </ac:spMkLst>
        </pc:spChg>
        <pc:spChg chg="mod">
          <ac:chgData name="Steven Freear" userId="ff3180fa-3dac-45f7-bc06-0d9d17549b8f" providerId="ADAL" clId="{5E9DF2F5-3D9E-45C5-8DC1-FF9F9820566C}" dt="2023-02-20T11:07:06.543" v="1375" actId="404"/>
          <ac:spMkLst>
            <pc:docMk/>
            <pc:sldMk cId="2318522739" sldId="342"/>
            <ac:spMk id="55" creationId="{381DB19F-26EC-41F5-AD9B-F2B30AA78449}"/>
          </ac:spMkLst>
        </pc:spChg>
        <pc:spChg chg="mod">
          <ac:chgData name="Steven Freear" userId="ff3180fa-3dac-45f7-bc06-0d9d17549b8f" providerId="ADAL" clId="{5E9DF2F5-3D9E-45C5-8DC1-FF9F9820566C}" dt="2023-02-20T11:07:06.543" v="1375" actId="404"/>
          <ac:spMkLst>
            <pc:docMk/>
            <pc:sldMk cId="2318522739" sldId="342"/>
            <ac:spMk id="56" creationId="{6C831815-7149-43E7-8C1B-FAE14A45975E}"/>
          </ac:spMkLst>
        </pc:spChg>
        <pc:spChg chg="mod">
          <ac:chgData name="Steven Freear" userId="ff3180fa-3dac-45f7-bc06-0d9d17549b8f" providerId="ADAL" clId="{5E9DF2F5-3D9E-45C5-8DC1-FF9F9820566C}" dt="2023-02-20T11:07:06.543" v="1375" actId="404"/>
          <ac:spMkLst>
            <pc:docMk/>
            <pc:sldMk cId="2318522739" sldId="342"/>
            <ac:spMk id="57" creationId="{2D005B37-0E9B-482F-AD8A-B3B465F0082B}"/>
          </ac:spMkLst>
        </pc:spChg>
        <pc:grpChg chg="mod">
          <ac:chgData name="Steven Freear" userId="ff3180fa-3dac-45f7-bc06-0d9d17549b8f" providerId="ADAL" clId="{5E9DF2F5-3D9E-45C5-8DC1-FF9F9820566C}" dt="2023-02-20T11:07:06.543" v="1375" actId="404"/>
          <ac:grpSpMkLst>
            <pc:docMk/>
            <pc:sldMk cId="2318522739" sldId="342"/>
            <ac:grpSpMk id="4" creationId="{49326DA5-87B4-4A22-8F63-243D01C18F94}"/>
          </ac:grpSpMkLst>
        </pc:grpChg>
      </pc:sldChg>
      <pc:sldChg chg="modSp">
        <pc:chgData name="Steven Freear" userId="ff3180fa-3dac-45f7-bc06-0d9d17549b8f" providerId="ADAL" clId="{5E9DF2F5-3D9E-45C5-8DC1-FF9F9820566C}" dt="2023-02-20T11:06:30.281" v="1369" actId="1076"/>
        <pc:sldMkLst>
          <pc:docMk/>
          <pc:sldMk cId="3916910088" sldId="343"/>
        </pc:sldMkLst>
        <pc:spChg chg="mod">
          <ac:chgData name="Steven Freear" userId="ff3180fa-3dac-45f7-bc06-0d9d17549b8f" providerId="ADAL" clId="{5E9DF2F5-3D9E-45C5-8DC1-FF9F9820566C}" dt="2023-02-20T11:06:30.281" v="1369" actId="1076"/>
          <ac:spMkLst>
            <pc:docMk/>
            <pc:sldMk cId="3916910088" sldId="343"/>
            <ac:spMk id="6" creationId="{94BDF1EF-5F03-4D8B-A6A4-B99C7C73AB18}"/>
          </ac:spMkLst>
        </pc:spChg>
        <pc:spChg chg="mod">
          <ac:chgData name="Steven Freear" userId="ff3180fa-3dac-45f7-bc06-0d9d17549b8f" providerId="ADAL" clId="{5E9DF2F5-3D9E-45C5-8DC1-FF9F9820566C}" dt="2023-02-20T11:06:30.281" v="1369" actId="1076"/>
          <ac:spMkLst>
            <pc:docMk/>
            <pc:sldMk cId="3916910088" sldId="343"/>
            <ac:spMk id="7" creationId="{603DB3AB-3CA1-4B19-8CD3-3BE62B51F6E4}"/>
          </ac:spMkLst>
        </pc:spChg>
        <pc:spChg chg="mod">
          <ac:chgData name="Steven Freear" userId="ff3180fa-3dac-45f7-bc06-0d9d17549b8f" providerId="ADAL" clId="{5E9DF2F5-3D9E-45C5-8DC1-FF9F9820566C}" dt="2023-02-20T11:06:30.281" v="1369" actId="1076"/>
          <ac:spMkLst>
            <pc:docMk/>
            <pc:sldMk cId="3916910088" sldId="343"/>
            <ac:spMk id="8" creationId="{2A4AE8A0-3CDC-4564-B3E2-28E96BF48DB2}"/>
          </ac:spMkLst>
        </pc:spChg>
        <pc:spChg chg="mod">
          <ac:chgData name="Steven Freear" userId="ff3180fa-3dac-45f7-bc06-0d9d17549b8f" providerId="ADAL" clId="{5E9DF2F5-3D9E-45C5-8DC1-FF9F9820566C}" dt="2023-02-20T11:06:30.281" v="1369" actId="1076"/>
          <ac:spMkLst>
            <pc:docMk/>
            <pc:sldMk cId="3916910088" sldId="343"/>
            <ac:spMk id="9" creationId="{E5476067-935D-496C-B9A5-4F77A98FA0EA}"/>
          </ac:spMkLst>
        </pc:spChg>
        <pc:spChg chg="mod">
          <ac:chgData name="Steven Freear" userId="ff3180fa-3dac-45f7-bc06-0d9d17549b8f" providerId="ADAL" clId="{5E9DF2F5-3D9E-45C5-8DC1-FF9F9820566C}" dt="2023-02-20T11:06:30.281" v="1369" actId="1076"/>
          <ac:spMkLst>
            <pc:docMk/>
            <pc:sldMk cId="3916910088" sldId="343"/>
            <ac:spMk id="10" creationId="{D2054FC4-5BED-4A2C-9B7E-680FDC4ABC39}"/>
          </ac:spMkLst>
        </pc:spChg>
        <pc:spChg chg="mod">
          <ac:chgData name="Steven Freear" userId="ff3180fa-3dac-45f7-bc06-0d9d17549b8f" providerId="ADAL" clId="{5E9DF2F5-3D9E-45C5-8DC1-FF9F9820566C}" dt="2023-02-20T11:06:30.281" v="1369" actId="1076"/>
          <ac:spMkLst>
            <pc:docMk/>
            <pc:sldMk cId="3916910088" sldId="343"/>
            <ac:spMk id="11" creationId="{0704F29B-4EB1-44B5-A91B-719F439E9704}"/>
          </ac:spMkLst>
        </pc:spChg>
        <pc:spChg chg="mod">
          <ac:chgData name="Steven Freear" userId="ff3180fa-3dac-45f7-bc06-0d9d17549b8f" providerId="ADAL" clId="{5E9DF2F5-3D9E-45C5-8DC1-FF9F9820566C}" dt="2023-02-20T11:06:30.281" v="1369" actId="1076"/>
          <ac:spMkLst>
            <pc:docMk/>
            <pc:sldMk cId="3916910088" sldId="343"/>
            <ac:spMk id="12" creationId="{94214489-4356-45E7-8E70-3EBC302D627B}"/>
          </ac:spMkLst>
        </pc:spChg>
        <pc:spChg chg="mod">
          <ac:chgData name="Steven Freear" userId="ff3180fa-3dac-45f7-bc06-0d9d17549b8f" providerId="ADAL" clId="{5E9DF2F5-3D9E-45C5-8DC1-FF9F9820566C}" dt="2023-02-20T11:06:30.281" v="1369" actId="1076"/>
          <ac:spMkLst>
            <pc:docMk/>
            <pc:sldMk cId="3916910088" sldId="343"/>
            <ac:spMk id="13" creationId="{1D3A79B9-10F9-4066-998C-934A3D92A556}"/>
          </ac:spMkLst>
        </pc:spChg>
        <pc:spChg chg="mod">
          <ac:chgData name="Steven Freear" userId="ff3180fa-3dac-45f7-bc06-0d9d17549b8f" providerId="ADAL" clId="{5E9DF2F5-3D9E-45C5-8DC1-FF9F9820566C}" dt="2023-02-20T11:06:30.281" v="1369" actId="1076"/>
          <ac:spMkLst>
            <pc:docMk/>
            <pc:sldMk cId="3916910088" sldId="343"/>
            <ac:spMk id="14" creationId="{A9DC0B9E-B6E6-4B6C-89BB-621A276A42FE}"/>
          </ac:spMkLst>
        </pc:spChg>
        <pc:spChg chg="mod">
          <ac:chgData name="Steven Freear" userId="ff3180fa-3dac-45f7-bc06-0d9d17549b8f" providerId="ADAL" clId="{5E9DF2F5-3D9E-45C5-8DC1-FF9F9820566C}" dt="2023-02-20T11:06:30.281" v="1369" actId="1076"/>
          <ac:spMkLst>
            <pc:docMk/>
            <pc:sldMk cId="3916910088" sldId="343"/>
            <ac:spMk id="15" creationId="{E1FF25F0-74DB-4007-9775-D3B92114D8DF}"/>
          </ac:spMkLst>
        </pc:spChg>
        <pc:spChg chg="mod">
          <ac:chgData name="Steven Freear" userId="ff3180fa-3dac-45f7-bc06-0d9d17549b8f" providerId="ADAL" clId="{5E9DF2F5-3D9E-45C5-8DC1-FF9F9820566C}" dt="2023-02-20T11:06:30.281" v="1369" actId="1076"/>
          <ac:spMkLst>
            <pc:docMk/>
            <pc:sldMk cId="3916910088" sldId="343"/>
            <ac:spMk id="16" creationId="{A53A5864-9403-4804-A6E3-4086602C9B84}"/>
          </ac:spMkLst>
        </pc:spChg>
        <pc:spChg chg="mod">
          <ac:chgData name="Steven Freear" userId="ff3180fa-3dac-45f7-bc06-0d9d17549b8f" providerId="ADAL" clId="{5E9DF2F5-3D9E-45C5-8DC1-FF9F9820566C}" dt="2023-02-20T11:06:30.281" v="1369" actId="1076"/>
          <ac:spMkLst>
            <pc:docMk/>
            <pc:sldMk cId="3916910088" sldId="343"/>
            <ac:spMk id="17" creationId="{7B4B06AC-82FD-49FF-8EC5-B728F54BF8A5}"/>
          </ac:spMkLst>
        </pc:spChg>
        <pc:spChg chg="mod">
          <ac:chgData name="Steven Freear" userId="ff3180fa-3dac-45f7-bc06-0d9d17549b8f" providerId="ADAL" clId="{5E9DF2F5-3D9E-45C5-8DC1-FF9F9820566C}" dt="2023-02-20T11:06:30.281" v="1369" actId="1076"/>
          <ac:spMkLst>
            <pc:docMk/>
            <pc:sldMk cId="3916910088" sldId="343"/>
            <ac:spMk id="18" creationId="{F564E5E5-2375-4C70-A275-A95655B97D3F}"/>
          </ac:spMkLst>
        </pc:spChg>
        <pc:spChg chg="mod">
          <ac:chgData name="Steven Freear" userId="ff3180fa-3dac-45f7-bc06-0d9d17549b8f" providerId="ADAL" clId="{5E9DF2F5-3D9E-45C5-8DC1-FF9F9820566C}" dt="2023-02-20T11:06:30.281" v="1369" actId="1076"/>
          <ac:spMkLst>
            <pc:docMk/>
            <pc:sldMk cId="3916910088" sldId="343"/>
            <ac:spMk id="19" creationId="{CE15873B-9757-4F27-A2E8-DCCC54947415}"/>
          </ac:spMkLst>
        </pc:spChg>
        <pc:spChg chg="mod">
          <ac:chgData name="Steven Freear" userId="ff3180fa-3dac-45f7-bc06-0d9d17549b8f" providerId="ADAL" clId="{5E9DF2F5-3D9E-45C5-8DC1-FF9F9820566C}" dt="2023-02-20T11:06:30.281" v="1369" actId="1076"/>
          <ac:spMkLst>
            <pc:docMk/>
            <pc:sldMk cId="3916910088" sldId="343"/>
            <ac:spMk id="20" creationId="{92704BD7-F88D-4D01-985F-D3A149FDD005}"/>
          </ac:spMkLst>
        </pc:spChg>
        <pc:spChg chg="mod">
          <ac:chgData name="Steven Freear" userId="ff3180fa-3dac-45f7-bc06-0d9d17549b8f" providerId="ADAL" clId="{5E9DF2F5-3D9E-45C5-8DC1-FF9F9820566C}" dt="2023-02-20T11:06:30.281" v="1369" actId="1076"/>
          <ac:spMkLst>
            <pc:docMk/>
            <pc:sldMk cId="3916910088" sldId="343"/>
            <ac:spMk id="21" creationId="{1D8F736A-B32B-4F65-992D-6890E723133B}"/>
          </ac:spMkLst>
        </pc:spChg>
        <pc:spChg chg="mod">
          <ac:chgData name="Steven Freear" userId="ff3180fa-3dac-45f7-bc06-0d9d17549b8f" providerId="ADAL" clId="{5E9DF2F5-3D9E-45C5-8DC1-FF9F9820566C}" dt="2023-02-20T11:06:30.281" v="1369" actId="1076"/>
          <ac:spMkLst>
            <pc:docMk/>
            <pc:sldMk cId="3916910088" sldId="343"/>
            <ac:spMk id="22" creationId="{98A2F8B0-C0E5-412F-987C-207FED130CE5}"/>
          </ac:spMkLst>
        </pc:spChg>
        <pc:spChg chg="mod">
          <ac:chgData name="Steven Freear" userId="ff3180fa-3dac-45f7-bc06-0d9d17549b8f" providerId="ADAL" clId="{5E9DF2F5-3D9E-45C5-8DC1-FF9F9820566C}" dt="2023-02-20T11:06:30.281" v="1369" actId="1076"/>
          <ac:spMkLst>
            <pc:docMk/>
            <pc:sldMk cId="3916910088" sldId="343"/>
            <ac:spMk id="23" creationId="{7FB2CE1A-625B-4F80-91F7-562F6E0DF37D}"/>
          </ac:spMkLst>
        </pc:spChg>
        <pc:spChg chg="mod">
          <ac:chgData name="Steven Freear" userId="ff3180fa-3dac-45f7-bc06-0d9d17549b8f" providerId="ADAL" clId="{5E9DF2F5-3D9E-45C5-8DC1-FF9F9820566C}" dt="2023-02-20T11:06:30.281" v="1369" actId="1076"/>
          <ac:spMkLst>
            <pc:docMk/>
            <pc:sldMk cId="3916910088" sldId="343"/>
            <ac:spMk id="24" creationId="{F207856F-66B5-4F3F-A0A6-81360F7A5CB4}"/>
          </ac:spMkLst>
        </pc:spChg>
        <pc:spChg chg="mod">
          <ac:chgData name="Steven Freear" userId="ff3180fa-3dac-45f7-bc06-0d9d17549b8f" providerId="ADAL" clId="{5E9DF2F5-3D9E-45C5-8DC1-FF9F9820566C}" dt="2023-02-20T11:06:30.281" v="1369" actId="1076"/>
          <ac:spMkLst>
            <pc:docMk/>
            <pc:sldMk cId="3916910088" sldId="343"/>
            <ac:spMk id="25" creationId="{4C64D5AB-8889-44CD-8EB0-13D95DC29C62}"/>
          </ac:spMkLst>
        </pc:spChg>
        <pc:spChg chg="mod">
          <ac:chgData name="Steven Freear" userId="ff3180fa-3dac-45f7-bc06-0d9d17549b8f" providerId="ADAL" clId="{5E9DF2F5-3D9E-45C5-8DC1-FF9F9820566C}" dt="2023-02-20T11:06:30.281" v="1369" actId="1076"/>
          <ac:spMkLst>
            <pc:docMk/>
            <pc:sldMk cId="3916910088" sldId="343"/>
            <ac:spMk id="26" creationId="{AB001777-692B-4CE9-A119-3691B86843B2}"/>
          </ac:spMkLst>
        </pc:spChg>
        <pc:spChg chg="mod">
          <ac:chgData name="Steven Freear" userId="ff3180fa-3dac-45f7-bc06-0d9d17549b8f" providerId="ADAL" clId="{5E9DF2F5-3D9E-45C5-8DC1-FF9F9820566C}" dt="2023-02-20T11:06:30.281" v="1369" actId="1076"/>
          <ac:spMkLst>
            <pc:docMk/>
            <pc:sldMk cId="3916910088" sldId="343"/>
            <ac:spMk id="27" creationId="{BBF13110-5896-4F9F-BED6-C1C98C5B2F8B}"/>
          </ac:spMkLst>
        </pc:spChg>
        <pc:spChg chg="mod">
          <ac:chgData name="Steven Freear" userId="ff3180fa-3dac-45f7-bc06-0d9d17549b8f" providerId="ADAL" clId="{5E9DF2F5-3D9E-45C5-8DC1-FF9F9820566C}" dt="2023-02-20T11:06:30.281" v="1369" actId="1076"/>
          <ac:spMkLst>
            <pc:docMk/>
            <pc:sldMk cId="3916910088" sldId="343"/>
            <ac:spMk id="28" creationId="{AF92FDDE-1428-4298-8C66-DD0879BDDD59}"/>
          </ac:spMkLst>
        </pc:spChg>
        <pc:spChg chg="mod">
          <ac:chgData name="Steven Freear" userId="ff3180fa-3dac-45f7-bc06-0d9d17549b8f" providerId="ADAL" clId="{5E9DF2F5-3D9E-45C5-8DC1-FF9F9820566C}" dt="2023-02-20T11:06:30.281" v="1369" actId="1076"/>
          <ac:spMkLst>
            <pc:docMk/>
            <pc:sldMk cId="3916910088" sldId="343"/>
            <ac:spMk id="29" creationId="{4CA0CE52-580A-40C3-ADAC-DF8FEF3A5396}"/>
          </ac:spMkLst>
        </pc:spChg>
        <pc:spChg chg="mod">
          <ac:chgData name="Steven Freear" userId="ff3180fa-3dac-45f7-bc06-0d9d17549b8f" providerId="ADAL" clId="{5E9DF2F5-3D9E-45C5-8DC1-FF9F9820566C}" dt="2023-02-20T11:06:30.281" v="1369" actId="1076"/>
          <ac:spMkLst>
            <pc:docMk/>
            <pc:sldMk cId="3916910088" sldId="343"/>
            <ac:spMk id="30" creationId="{EF562EFE-4007-4ECA-9A84-14734261052B}"/>
          </ac:spMkLst>
        </pc:spChg>
        <pc:spChg chg="mod">
          <ac:chgData name="Steven Freear" userId="ff3180fa-3dac-45f7-bc06-0d9d17549b8f" providerId="ADAL" clId="{5E9DF2F5-3D9E-45C5-8DC1-FF9F9820566C}" dt="2023-02-20T11:06:30.281" v="1369" actId="1076"/>
          <ac:spMkLst>
            <pc:docMk/>
            <pc:sldMk cId="3916910088" sldId="343"/>
            <ac:spMk id="31" creationId="{1F339255-C59B-4C76-873B-1318362C02C4}"/>
          </ac:spMkLst>
        </pc:spChg>
        <pc:spChg chg="mod">
          <ac:chgData name="Steven Freear" userId="ff3180fa-3dac-45f7-bc06-0d9d17549b8f" providerId="ADAL" clId="{5E9DF2F5-3D9E-45C5-8DC1-FF9F9820566C}" dt="2023-02-20T11:06:30.281" v="1369" actId="1076"/>
          <ac:spMkLst>
            <pc:docMk/>
            <pc:sldMk cId="3916910088" sldId="343"/>
            <ac:spMk id="32" creationId="{AC550FED-2BF6-4D22-B497-7E49A92A0E5D}"/>
          </ac:spMkLst>
        </pc:spChg>
        <pc:spChg chg="mod">
          <ac:chgData name="Steven Freear" userId="ff3180fa-3dac-45f7-bc06-0d9d17549b8f" providerId="ADAL" clId="{5E9DF2F5-3D9E-45C5-8DC1-FF9F9820566C}" dt="2023-02-20T11:06:30.281" v="1369" actId="1076"/>
          <ac:spMkLst>
            <pc:docMk/>
            <pc:sldMk cId="3916910088" sldId="343"/>
            <ac:spMk id="33" creationId="{46EA6094-C2DF-4317-A6F8-ECCBC97CE4AB}"/>
          </ac:spMkLst>
        </pc:spChg>
        <pc:spChg chg="mod">
          <ac:chgData name="Steven Freear" userId="ff3180fa-3dac-45f7-bc06-0d9d17549b8f" providerId="ADAL" clId="{5E9DF2F5-3D9E-45C5-8DC1-FF9F9820566C}" dt="2023-02-20T11:06:30.281" v="1369" actId="1076"/>
          <ac:spMkLst>
            <pc:docMk/>
            <pc:sldMk cId="3916910088" sldId="343"/>
            <ac:spMk id="34" creationId="{D720D41B-8EA4-49D7-8C58-D67C2D8961BE}"/>
          </ac:spMkLst>
        </pc:spChg>
        <pc:spChg chg="mod">
          <ac:chgData name="Steven Freear" userId="ff3180fa-3dac-45f7-bc06-0d9d17549b8f" providerId="ADAL" clId="{5E9DF2F5-3D9E-45C5-8DC1-FF9F9820566C}" dt="2023-02-20T11:06:30.281" v="1369" actId="1076"/>
          <ac:spMkLst>
            <pc:docMk/>
            <pc:sldMk cId="3916910088" sldId="343"/>
            <ac:spMk id="35" creationId="{B4B2BBB4-817B-4F4C-BC0C-68029EE4F611}"/>
          </ac:spMkLst>
        </pc:spChg>
        <pc:spChg chg="mod">
          <ac:chgData name="Steven Freear" userId="ff3180fa-3dac-45f7-bc06-0d9d17549b8f" providerId="ADAL" clId="{5E9DF2F5-3D9E-45C5-8DC1-FF9F9820566C}" dt="2023-02-20T11:06:30.281" v="1369" actId="1076"/>
          <ac:spMkLst>
            <pc:docMk/>
            <pc:sldMk cId="3916910088" sldId="343"/>
            <ac:spMk id="36" creationId="{14BA1F67-10E3-4CC4-9C8E-D7F4D8B1D880}"/>
          </ac:spMkLst>
        </pc:spChg>
        <pc:spChg chg="mod">
          <ac:chgData name="Steven Freear" userId="ff3180fa-3dac-45f7-bc06-0d9d17549b8f" providerId="ADAL" clId="{5E9DF2F5-3D9E-45C5-8DC1-FF9F9820566C}" dt="2023-02-20T11:06:30.281" v="1369" actId="1076"/>
          <ac:spMkLst>
            <pc:docMk/>
            <pc:sldMk cId="3916910088" sldId="343"/>
            <ac:spMk id="37" creationId="{CEC8D3AB-1F94-41C9-A9D5-3EBD9807106A}"/>
          </ac:spMkLst>
        </pc:spChg>
        <pc:spChg chg="mod">
          <ac:chgData name="Steven Freear" userId="ff3180fa-3dac-45f7-bc06-0d9d17549b8f" providerId="ADAL" clId="{5E9DF2F5-3D9E-45C5-8DC1-FF9F9820566C}" dt="2023-02-20T11:06:30.281" v="1369" actId="1076"/>
          <ac:spMkLst>
            <pc:docMk/>
            <pc:sldMk cId="3916910088" sldId="343"/>
            <ac:spMk id="38" creationId="{E87892CF-ABB3-4990-89B6-7C2774B5101F}"/>
          </ac:spMkLst>
        </pc:spChg>
        <pc:spChg chg="mod">
          <ac:chgData name="Steven Freear" userId="ff3180fa-3dac-45f7-bc06-0d9d17549b8f" providerId="ADAL" clId="{5E9DF2F5-3D9E-45C5-8DC1-FF9F9820566C}" dt="2023-02-20T11:06:30.281" v="1369" actId="1076"/>
          <ac:spMkLst>
            <pc:docMk/>
            <pc:sldMk cId="3916910088" sldId="343"/>
            <ac:spMk id="39" creationId="{D46B0DCC-18AF-4D70-8CD7-5840E3A4CCD8}"/>
          </ac:spMkLst>
        </pc:spChg>
        <pc:spChg chg="mod">
          <ac:chgData name="Steven Freear" userId="ff3180fa-3dac-45f7-bc06-0d9d17549b8f" providerId="ADAL" clId="{5E9DF2F5-3D9E-45C5-8DC1-FF9F9820566C}" dt="2023-02-20T11:06:30.281" v="1369" actId="1076"/>
          <ac:spMkLst>
            <pc:docMk/>
            <pc:sldMk cId="3916910088" sldId="343"/>
            <ac:spMk id="40" creationId="{4DADF63C-FE4E-4F43-B152-387A121EC6CA}"/>
          </ac:spMkLst>
        </pc:spChg>
        <pc:spChg chg="mod">
          <ac:chgData name="Steven Freear" userId="ff3180fa-3dac-45f7-bc06-0d9d17549b8f" providerId="ADAL" clId="{5E9DF2F5-3D9E-45C5-8DC1-FF9F9820566C}" dt="2023-02-20T11:06:30.281" v="1369" actId="1076"/>
          <ac:spMkLst>
            <pc:docMk/>
            <pc:sldMk cId="3916910088" sldId="343"/>
            <ac:spMk id="41" creationId="{EF259FA2-C329-4FB0-9540-72228F815EDF}"/>
          </ac:spMkLst>
        </pc:spChg>
        <pc:spChg chg="mod">
          <ac:chgData name="Steven Freear" userId="ff3180fa-3dac-45f7-bc06-0d9d17549b8f" providerId="ADAL" clId="{5E9DF2F5-3D9E-45C5-8DC1-FF9F9820566C}" dt="2023-02-20T11:06:30.281" v="1369" actId="1076"/>
          <ac:spMkLst>
            <pc:docMk/>
            <pc:sldMk cId="3916910088" sldId="343"/>
            <ac:spMk id="42" creationId="{9408CE2C-6CC6-4160-B2AD-9AA6538479E3}"/>
          </ac:spMkLst>
        </pc:spChg>
        <pc:spChg chg="mod">
          <ac:chgData name="Steven Freear" userId="ff3180fa-3dac-45f7-bc06-0d9d17549b8f" providerId="ADAL" clId="{5E9DF2F5-3D9E-45C5-8DC1-FF9F9820566C}" dt="2023-02-20T11:06:30.281" v="1369" actId="1076"/>
          <ac:spMkLst>
            <pc:docMk/>
            <pc:sldMk cId="3916910088" sldId="343"/>
            <ac:spMk id="43" creationId="{496B2F5D-7BB8-4947-9D95-4382E2604917}"/>
          </ac:spMkLst>
        </pc:spChg>
        <pc:spChg chg="mod">
          <ac:chgData name="Steven Freear" userId="ff3180fa-3dac-45f7-bc06-0d9d17549b8f" providerId="ADAL" clId="{5E9DF2F5-3D9E-45C5-8DC1-FF9F9820566C}" dt="2023-02-20T11:06:30.281" v="1369" actId="1076"/>
          <ac:spMkLst>
            <pc:docMk/>
            <pc:sldMk cId="3916910088" sldId="343"/>
            <ac:spMk id="44" creationId="{C2C15ABB-C6B6-4616-AD54-4567E7A0FF33}"/>
          </ac:spMkLst>
        </pc:spChg>
        <pc:spChg chg="mod">
          <ac:chgData name="Steven Freear" userId="ff3180fa-3dac-45f7-bc06-0d9d17549b8f" providerId="ADAL" clId="{5E9DF2F5-3D9E-45C5-8DC1-FF9F9820566C}" dt="2023-02-20T11:06:30.281" v="1369" actId="1076"/>
          <ac:spMkLst>
            <pc:docMk/>
            <pc:sldMk cId="3916910088" sldId="343"/>
            <ac:spMk id="45" creationId="{7114C1AB-E7C5-4CD8-A5BC-303EA86EF740}"/>
          </ac:spMkLst>
        </pc:spChg>
        <pc:spChg chg="mod">
          <ac:chgData name="Steven Freear" userId="ff3180fa-3dac-45f7-bc06-0d9d17549b8f" providerId="ADAL" clId="{5E9DF2F5-3D9E-45C5-8DC1-FF9F9820566C}" dt="2023-02-20T11:06:30.281" v="1369" actId="1076"/>
          <ac:spMkLst>
            <pc:docMk/>
            <pc:sldMk cId="3916910088" sldId="343"/>
            <ac:spMk id="46" creationId="{A2999AFA-32CD-46B7-8EC7-AD6EE060D6A3}"/>
          </ac:spMkLst>
        </pc:spChg>
        <pc:spChg chg="mod">
          <ac:chgData name="Steven Freear" userId="ff3180fa-3dac-45f7-bc06-0d9d17549b8f" providerId="ADAL" clId="{5E9DF2F5-3D9E-45C5-8DC1-FF9F9820566C}" dt="2023-02-20T11:06:30.281" v="1369" actId="1076"/>
          <ac:spMkLst>
            <pc:docMk/>
            <pc:sldMk cId="3916910088" sldId="343"/>
            <ac:spMk id="47" creationId="{A6D5BAE3-811D-4173-A175-F7CA92DA1423}"/>
          </ac:spMkLst>
        </pc:spChg>
        <pc:spChg chg="mod">
          <ac:chgData name="Steven Freear" userId="ff3180fa-3dac-45f7-bc06-0d9d17549b8f" providerId="ADAL" clId="{5E9DF2F5-3D9E-45C5-8DC1-FF9F9820566C}" dt="2023-02-20T11:06:30.281" v="1369" actId="1076"/>
          <ac:spMkLst>
            <pc:docMk/>
            <pc:sldMk cId="3916910088" sldId="343"/>
            <ac:spMk id="48" creationId="{6B96D20D-5854-446C-9024-369E1F0C5BAD}"/>
          </ac:spMkLst>
        </pc:spChg>
        <pc:spChg chg="mod">
          <ac:chgData name="Steven Freear" userId="ff3180fa-3dac-45f7-bc06-0d9d17549b8f" providerId="ADAL" clId="{5E9DF2F5-3D9E-45C5-8DC1-FF9F9820566C}" dt="2023-02-20T11:06:30.281" v="1369" actId="1076"/>
          <ac:spMkLst>
            <pc:docMk/>
            <pc:sldMk cId="3916910088" sldId="343"/>
            <ac:spMk id="49" creationId="{7D20F359-86F0-45F5-8E67-2F89EA79ED8E}"/>
          </ac:spMkLst>
        </pc:spChg>
        <pc:spChg chg="mod">
          <ac:chgData name="Steven Freear" userId="ff3180fa-3dac-45f7-bc06-0d9d17549b8f" providerId="ADAL" clId="{5E9DF2F5-3D9E-45C5-8DC1-FF9F9820566C}" dt="2023-02-20T11:06:30.281" v="1369" actId="1076"/>
          <ac:spMkLst>
            <pc:docMk/>
            <pc:sldMk cId="3916910088" sldId="343"/>
            <ac:spMk id="50" creationId="{D107B142-757F-4F63-9E96-E5E0AEB8B6AF}"/>
          </ac:spMkLst>
        </pc:spChg>
        <pc:spChg chg="mod">
          <ac:chgData name="Steven Freear" userId="ff3180fa-3dac-45f7-bc06-0d9d17549b8f" providerId="ADAL" clId="{5E9DF2F5-3D9E-45C5-8DC1-FF9F9820566C}" dt="2023-02-20T11:06:30.281" v="1369" actId="1076"/>
          <ac:spMkLst>
            <pc:docMk/>
            <pc:sldMk cId="3916910088" sldId="343"/>
            <ac:spMk id="51" creationId="{C181240E-CB67-43B9-8CEF-71394CCB3926}"/>
          </ac:spMkLst>
        </pc:spChg>
        <pc:grpChg chg="mod">
          <ac:chgData name="Steven Freear" userId="ff3180fa-3dac-45f7-bc06-0d9d17549b8f" providerId="ADAL" clId="{5E9DF2F5-3D9E-45C5-8DC1-FF9F9820566C}" dt="2023-02-20T11:06:30.281" v="1369" actId="1076"/>
          <ac:grpSpMkLst>
            <pc:docMk/>
            <pc:sldMk cId="3916910088" sldId="343"/>
            <ac:grpSpMk id="5" creationId="{2D0F96EF-722D-4FB2-B534-E77FB0C6AB54}"/>
          </ac:grpSpMkLst>
        </pc:grpChg>
      </pc:sldChg>
      <pc:sldChg chg="modSp mod">
        <pc:chgData name="Steven Freear" userId="ff3180fa-3dac-45f7-bc06-0d9d17549b8f" providerId="ADAL" clId="{5E9DF2F5-3D9E-45C5-8DC1-FF9F9820566C}" dt="2023-02-20T11:41:31.073" v="1863" actId="20577"/>
        <pc:sldMkLst>
          <pc:docMk/>
          <pc:sldMk cId="3343353184" sldId="345"/>
        </pc:sldMkLst>
        <pc:spChg chg="mod">
          <ac:chgData name="Steven Freear" userId="ff3180fa-3dac-45f7-bc06-0d9d17549b8f" providerId="ADAL" clId="{5E9DF2F5-3D9E-45C5-8DC1-FF9F9820566C}" dt="2023-02-20T11:41:31.073" v="1863" actId="20577"/>
          <ac:spMkLst>
            <pc:docMk/>
            <pc:sldMk cId="3343353184" sldId="345"/>
            <ac:spMk id="2" creationId="{6341B2B0-F0BD-47A9-8A2E-BFEB8724E42F}"/>
          </ac:spMkLst>
        </pc:spChg>
        <pc:spChg chg="mod">
          <ac:chgData name="Steven Freear" userId="ff3180fa-3dac-45f7-bc06-0d9d17549b8f" providerId="ADAL" clId="{5E9DF2F5-3D9E-45C5-8DC1-FF9F9820566C}" dt="2023-02-20T11:06:18.199" v="1365" actId="403"/>
          <ac:spMkLst>
            <pc:docMk/>
            <pc:sldMk cId="3343353184" sldId="345"/>
            <ac:spMk id="5" creationId="{7639A370-36F6-4235-8BBB-23130E59AA07}"/>
          </ac:spMkLst>
        </pc:spChg>
        <pc:spChg chg="mod">
          <ac:chgData name="Steven Freear" userId="ff3180fa-3dac-45f7-bc06-0d9d17549b8f" providerId="ADAL" clId="{5E9DF2F5-3D9E-45C5-8DC1-FF9F9820566C}" dt="2023-02-20T11:06:18.199" v="1365" actId="403"/>
          <ac:spMkLst>
            <pc:docMk/>
            <pc:sldMk cId="3343353184" sldId="345"/>
            <ac:spMk id="6" creationId="{B0820266-F330-4100-8B79-D7A490B41F47}"/>
          </ac:spMkLst>
        </pc:spChg>
        <pc:spChg chg="mod">
          <ac:chgData name="Steven Freear" userId="ff3180fa-3dac-45f7-bc06-0d9d17549b8f" providerId="ADAL" clId="{5E9DF2F5-3D9E-45C5-8DC1-FF9F9820566C}" dt="2023-02-20T11:06:18.199" v="1365" actId="403"/>
          <ac:spMkLst>
            <pc:docMk/>
            <pc:sldMk cId="3343353184" sldId="345"/>
            <ac:spMk id="7" creationId="{FC1EDD35-4B7E-4EA5-9DD3-17CEEBBAB3C8}"/>
          </ac:spMkLst>
        </pc:spChg>
        <pc:spChg chg="mod">
          <ac:chgData name="Steven Freear" userId="ff3180fa-3dac-45f7-bc06-0d9d17549b8f" providerId="ADAL" clId="{5E9DF2F5-3D9E-45C5-8DC1-FF9F9820566C}" dt="2023-02-20T11:06:18.199" v="1365" actId="403"/>
          <ac:spMkLst>
            <pc:docMk/>
            <pc:sldMk cId="3343353184" sldId="345"/>
            <ac:spMk id="8" creationId="{1AB8ECB3-5C18-4E28-8D6A-71B681B14126}"/>
          </ac:spMkLst>
        </pc:spChg>
        <pc:spChg chg="mod">
          <ac:chgData name="Steven Freear" userId="ff3180fa-3dac-45f7-bc06-0d9d17549b8f" providerId="ADAL" clId="{5E9DF2F5-3D9E-45C5-8DC1-FF9F9820566C}" dt="2023-02-20T11:06:18.199" v="1365" actId="403"/>
          <ac:spMkLst>
            <pc:docMk/>
            <pc:sldMk cId="3343353184" sldId="345"/>
            <ac:spMk id="9" creationId="{B26CEE97-ECAD-424E-9A0D-2CF6B0F7D9DC}"/>
          </ac:spMkLst>
        </pc:spChg>
        <pc:spChg chg="mod">
          <ac:chgData name="Steven Freear" userId="ff3180fa-3dac-45f7-bc06-0d9d17549b8f" providerId="ADAL" clId="{5E9DF2F5-3D9E-45C5-8DC1-FF9F9820566C}" dt="2023-02-20T11:06:18.199" v="1365" actId="403"/>
          <ac:spMkLst>
            <pc:docMk/>
            <pc:sldMk cId="3343353184" sldId="345"/>
            <ac:spMk id="10" creationId="{E1717006-8F4E-464E-AEAA-BE2B01B384B3}"/>
          </ac:spMkLst>
        </pc:spChg>
        <pc:spChg chg="mod">
          <ac:chgData name="Steven Freear" userId="ff3180fa-3dac-45f7-bc06-0d9d17549b8f" providerId="ADAL" clId="{5E9DF2F5-3D9E-45C5-8DC1-FF9F9820566C}" dt="2023-02-20T11:06:18.199" v="1365" actId="403"/>
          <ac:spMkLst>
            <pc:docMk/>
            <pc:sldMk cId="3343353184" sldId="345"/>
            <ac:spMk id="11" creationId="{8D9C9AD7-10F5-4A1D-9B86-180AD1A0619E}"/>
          </ac:spMkLst>
        </pc:spChg>
        <pc:spChg chg="mod">
          <ac:chgData name="Steven Freear" userId="ff3180fa-3dac-45f7-bc06-0d9d17549b8f" providerId="ADAL" clId="{5E9DF2F5-3D9E-45C5-8DC1-FF9F9820566C}" dt="2023-02-20T11:06:18.199" v="1365" actId="403"/>
          <ac:spMkLst>
            <pc:docMk/>
            <pc:sldMk cId="3343353184" sldId="345"/>
            <ac:spMk id="12" creationId="{A4093E46-FB8D-46DA-B22C-C288894631A5}"/>
          </ac:spMkLst>
        </pc:spChg>
        <pc:spChg chg="mod">
          <ac:chgData name="Steven Freear" userId="ff3180fa-3dac-45f7-bc06-0d9d17549b8f" providerId="ADAL" clId="{5E9DF2F5-3D9E-45C5-8DC1-FF9F9820566C}" dt="2023-02-20T11:06:18.199" v="1365" actId="403"/>
          <ac:spMkLst>
            <pc:docMk/>
            <pc:sldMk cId="3343353184" sldId="345"/>
            <ac:spMk id="13" creationId="{6CC765CF-3073-4D6D-A546-B2A14205EA56}"/>
          </ac:spMkLst>
        </pc:spChg>
        <pc:spChg chg="mod">
          <ac:chgData name="Steven Freear" userId="ff3180fa-3dac-45f7-bc06-0d9d17549b8f" providerId="ADAL" clId="{5E9DF2F5-3D9E-45C5-8DC1-FF9F9820566C}" dt="2023-02-20T11:06:18.199" v="1365" actId="403"/>
          <ac:spMkLst>
            <pc:docMk/>
            <pc:sldMk cId="3343353184" sldId="345"/>
            <ac:spMk id="14" creationId="{EF984014-9CC3-456E-8F63-11FADDCC7196}"/>
          </ac:spMkLst>
        </pc:spChg>
        <pc:spChg chg="mod">
          <ac:chgData name="Steven Freear" userId="ff3180fa-3dac-45f7-bc06-0d9d17549b8f" providerId="ADAL" clId="{5E9DF2F5-3D9E-45C5-8DC1-FF9F9820566C}" dt="2023-02-20T11:06:18.199" v="1365" actId="403"/>
          <ac:spMkLst>
            <pc:docMk/>
            <pc:sldMk cId="3343353184" sldId="345"/>
            <ac:spMk id="15" creationId="{1E984531-710A-430D-B03B-0135A4E49B80}"/>
          </ac:spMkLst>
        </pc:spChg>
        <pc:spChg chg="mod">
          <ac:chgData name="Steven Freear" userId="ff3180fa-3dac-45f7-bc06-0d9d17549b8f" providerId="ADAL" clId="{5E9DF2F5-3D9E-45C5-8DC1-FF9F9820566C}" dt="2023-02-20T11:06:18.199" v="1365" actId="403"/>
          <ac:spMkLst>
            <pc:docMk/>
            <pc:sldMk cId="3343353184" sldId="345"/>
            <ac:spMk id="16" creationId="{181B4573-035B-45C0-83B4-355DA85B4C8F}"/>
          </ac:spMkLst>
        </pc:spChg>
        <pc:spChg chg="mod">
          <ac:chgData name="Steven Freear" userId="ff3180fa-3dac-45f7-bc06-0d9d17549b8f" providerId="ADAL" clId="{5E9DF2F5-3D9E-45C5-8DC1-FF9F9820566C}" dt="2023-02-20T11:06:18.199" v="1365" actId="403"/>
          <ac:spMkLst>
            <pc:docMk/>
            <pc:sldMk cId="3343353184" sldId="345"/>
            <ac:spMk id="17" creationId="{64C6251A-5288-49F2-AB75-26E6D51E528F}"/>
          </ac:spMkLst>
        </pc:spChg>
        <pc:spChg chg="mod">
          <ac:chgData name="Steven Freear" userId="ff3180fa-3dac-45f7-bc06-0d9d17549b8f" providerId="ADAL" clId="{5E9DF2F5-3D9E-45C5-8DC1-FF9F9820566C}" dt="2023-02-20T11:06:18.199" v="1365" actId="403"/>
          <ac:spMkLst>
            <pc:docMk/>
            <pc:sldMk cId="3343353184" sldId="345"/>
            <ac:spMk id="18" creationId="{3DDF7FE6-DCC6-4B7A-A70E-09F184D2281D}"/>
          </ac:spMkLst>
        </pc:spChg>
        <pc:spChg chg="mod">
          <ac:chgData name="Steven Freear" userId="ff3180fa-3dac-45f7-bc06-0d9d17549b8f" providerId="ADAL" clId="{5E9DF2F5-3D9E-45C5-8DC1-FF9F9820566C}" dt="2023-02-20T11:06:18.199" v="1365" actId="403"/>
          <ac:spMkLst>
            <pc:docMk/>
            <pc:sldMk cId="3343353184" sldId="345"/>
            <ac:spMk id="19" creationId="{AA50186A-74E3-4A73-9BD0-5D95AF8667F0}"/>
          </ac:spMkLst>
        </pc:spChg>
        <pc:spChg chg="mod">
          <ac:chgData name="Steven Freear" userId="ff3180fa-3dac-45f7-bc06-0d9d17549b8f" providerId="ADAL" clId="{5E9DF2F5-3D9E-45C5-8DC1-FF9F9820566C}" dt="2023-02-20T11:06:18.199" v="1365" actId="403"/>
          <ac:spMkLst>
            <pc:docMk/>
            <pc:sldMk cId="3343353184" sldId="345"/>
            <ac:spMk id="20" creationId="{EE75C2B7-ACB9-4187-8A77-BCD0272EDF76}"/>
          </ac:spMkLst>
        </pc:spChg>
        <pc:spChg chg="mod">
          <ac:chgData name="Steven Freear" userId="ff3180fa-3dac-45f7-bc06-0d9d17549b8f" providerId="ADAL" clId="{5E9DF2F5-3D9E-45C5-8DC1-FF9F9820566C}" dt="2023-02-20T11:06:18.199" v="1365" actId="403"/>
          <ac:spMkLst>
            <pc:docMk/>
            <pc:sldMk cId="3343353184" sldId="345"/>
            <ac:spMk id="21" creationId="{5F6B00BC-EC5E-4187-B1AB-1BE30C2A152E}"/>
          </ac:spMkLst>
        </pc:spChg>
        <pc:spChg chg="mod">
          <ac:chgData name="Steven Freear" userId="ff3180fa-3dac-45f7-bc06-0d9d17549b8f" providerId="ADAL" clId="{5E9DF2F5-3D9E-45C5-8DC1-FF9F9820566C}" dt="2023-02-20T11:06:18.199" v="1365" actId="403"/>
          <ac:spMkLst>
            <pc:docMk/>
            <pc:sldMk cId="3343353184" sldId="345"/>
            <ac:spMk id="22" creationId="{21A41493-C0A2-42D9-9FDB-59E93380E0F8}"/>
          </ac:spMkLst>
        </pc:spChg>
        <pc:spChg chg="mod">
          <ac:chgData name="Steven Freear" userId="ff3180fa-3dac-45f7-bc06-0d9d17549b8f" providerId="ADAL" clId="{5E9DF2F5-3D9E-45C5-8DC1-FF9F9820566C}" dt="2023-02-20T11:06:18.199" v="1365" actId="403"/>
          <ac:spMkLst>
            <pc:docMk/>
            <pc:sldMk cId="3343353184" sldId="345"/>
            <ac:spMk id="23" creationId="{14A10B98-8B79-4C36-B8A1-012CE308A6A6}"/>
          </ac:spMkLst>
        </pc:spChg>
        <pc:spChg chg="mod">
          <ac:chgData name="Steven Freear" userId="ff3180fa-3dac-45f7-bc06-0d9d17549b8f" providerId="ADAL" clId="{5E9DF2F5-3D9E-45C5-8DC1-FF9F9820566C}" dt="2023-02-20T11:06:18.199" v="1365" actId="403"/>
          <ac:spMkLst>
            <pc:docMk/>
            <pc:sldMk cId="3343353184" sldId="345"/>
            <ac:spMk id="24" creationId="{C0D582E4-1710-4902-BC47-458BC09655A3}"/>
          </ac:spMkLst>
        </pc:spChg>
        <pc:spChg chg="mod">
          <ac:chgData name="Steven Freear" userId="ff3180fa-3dac-45f7-bc06-0d9d17549b8f" providerId="ADAL" clId="{5E9DF2F5-3D9E-45C5-8DC1-FF9F9820566C}" dt="2023-02-20T11:06:18.199" v="1365" actId="403"/>
          <ac:spMkLst>
            <pc:docMk/>
            <pc:sldMk cId="3343353184" sldId="345"/>
            <ac:spMk id="25" creationId="{F6EE872E-34F4-48D9-BD36-7D604424E432}"/>
          </ac:spMkLst>
        </pc:spChg>
        <pc:spChg chg="mod">
          <ac:chgData name="Steven Freear" userId="ff3180fa-3dac-45f7-bc06-0d9d17549b8f" providerId="ADAL" clId="{5E9DF2F5-3D9E-45C5-8DC1-FF9F9820566C}" dt="2023-02-20T11:06:18.199" v="1365" actId="403"/>
          <ac:spMkLst>
            <pc:docMk/>
            <pc:sldMk cId="3343353184" sldId="345"/>
            <ac:spMk id="26" creationId="{59A6BCC8-92C8-4699-A22A-4E4D4794E90B}"/>
          </ac:spMkLst>
        </pc:spChg>
        <pc:spChg chg="mod">
          <ac:chgData name="Steven Freear" userId="ff3180fa-3dac-45f7-bc06-0d9d17549b8f" providerId="ADAL" clId="{5E9DF2F5-3D9E-45C5-8DC1-FF9F9820566C}" dt="2023-02-20T11:06:18.199" v="1365" actId="403"/>
          <ac:spMkLst>
            <pc:docMk/>
            <pc:sldMk cId="3343353184" sldId="345"/>
            <ac:spMk id="27" creationId="{32E09745-8561-47EE-91AB-1987A3C36C21}"/>
          </ac:spMkLst>
        </pc:spChg>
        <pc:spChg chg="mod">
          <ac:chgData name="Steven Freear" userId="ff3180fa-3dac-45f7-bc06-0d9d17549b8f" providerId="ADAL" clId="{5E9DF2F5-3D9E-45C5-8DC1-FF9F9820566C}" dt="2023-02-20T11:06:18.199" v="1365" actId="403"/>
          <ac:spMkLst>
            <pc:docMk/>
            <pc:sldMk cId="3343353184" sldId="345"/>
            <ac:spMk id="28" creationId="{A0E3AFF9-BAAF-43AE-A0CB-E2AB2BEF8612}"/>
          </ac:spMkLst>
        </pc:spChg>
        <pc:spChg chg="mod">
          <ac:chgData name="Steven Freear" userId="ff3180fa-3dac-45f7-bc06-0d9d17549b8f" providerId="ADAL" clId="{5E9DF2F5-3D9E-45C5-8DC1-FF9F9820566C}" dt="2023-02-20T11:06:18.199" v="1365" actId="403"/>
          <ac:spMkLst>
            <pc:docMk/>
            <pc:sldMk cId="3343353184" sldId="345"/>
            <ac:spMk id="29" creationId="{4C0EBEFB-BFE2-472C-9740-7C9ED1257742}"/>
          </ac:spMkLst>
        </pc:spChg>
        <pc:spChg chg="mod">
          <ac:chgData name="Steven Freear" userId="ff3180fa-3dac-45f7-bc06-0d9d17549b8f" providerId="ADAL" clId="{5E9DF2F5-3D9E-45C5-8DC1-FF9F9820566C}" dt="2023-02-20T11:06:18.199" v="1365" actId="403"/>
          <ac:spMkLst>
            <pc:docMk/>
            <pc:sldMk cId="3343353184" sldId="345"/>
            <ac:spMk id="30" creationId="{BBBEC650-CCBD-4706-92B2-E904A17C61DC}"/>
          </ac:spMkLst>
        </pc:spChg>
        <pc:spChg chg="mod">
          <ac:chgData name="Steven Freear" userId="ff3180fa-3dac-45f7-bc06-0d9d17549b8f" providerId="ADAL" clId="{5E9DF2F5-3D9E-45C5-8DC1-FF9F9820566C}" dt="2023-02-20T11:06:18.199" v="1365" actId="403"/>
          <ac:spMkLst>
            <pc:docMk/>
            <pc:sldMk cId="3343353184" sldId="345"/>
            <ac:spMk id="31" creationId="{9A376CB4-EBF0-4842-8F25-8EE9402F411D}"/>
          </ac:spMkLst>
        </pc:spChg>
        <pc:spChg chg="mod">
          <ac:chgData name="Steven Freear" userId="ff3180fa-3dac-45f7-bc06-0d9d17549b8f" providerId="ADAL" clId="{5E9DF2F5-3D9E-45C5-8DC1-FF9F9820566C}" dt="2023-02-20T11:06:18.199" v="1365" actId="403"/>
          <ac:spMkLst>
            <pc:docMk/>
            <pc:sldMk cId="3343353184" sldId="345"/>
            <ac:spMk id="32" creationId="{C2C805A8-0BCF-45EF-957B-61640844E06E}"/>
          </ac:spMkLst>
        </pc:spChg>
        <pc:spChg chg="mod">
          <ac:chgData name="Steven Freear" userId="ff3180fa-3dac-45f7-bc06-0d9d17549b8f" providerId="ADAL" clId="{5E9DF2F5-3D9E-45C5-8DC1-FF9F9820566C}" dt="2023-02-20T11:06:18.199" v="1365" actId="403"/>
          <ac:spMkLst>
            <pc:docMk/>
            <pc:sldMk cId="3343353184" sldId="345"/>
            <ac:spMk id="33" creationId="{DB55CE5E-290A-4F43-B543-15CA765BA946}"/>
          </ac:spMkLst>
        </pc:spChg>
        <pc:spChg chg="mod">
          <ac:chgData name="Steven Freear" userId="ff3180fa-3dac-45f7-bc06-0d9d17549b8f" providerId="ADAL" clId="{5E9DF2F5-3D9E-45C5-8DC1-FF9F9820566C}" dt="2023-02-20T11:06:18.199" v="1365" actId="403"/>
          <ac:spMkLst>
            <pc:docMk/>
            <pc:sldMk cId="3343353184" sldId="345"/>
            <ac:spMk id="34" creationId="{F5580C98-0053-40DE-9AAB-96BA2102F620}"/>
          </ac:spMkLst>
        </pc:spChg>
        <pc:spChg chg="mod">
          <ac:chgData name="Steven Freear" userId="ff3180fa-3dac-45f7-bc06-0d9d17549b8f" providerId="ADAL" clId="{5E9DF2F5-3D9E-45C5-8DC1-FF9F9820566C}" dt="2023-02-20T11:06:18.199" v="1365" actId="403"/>
          <ac:spMkLst>
            <pc:docMk/>
            <pc:sldMk cId="3343353184" sldId="345"/>
            <ac:spMk id="35" creationId="{2A2F0180-4AAF-463A-AE89-7E46A46D83CA}"/>
          </ac:spMkLst>
        </pc:spChg>
        <pc:spChg chg="mod">
          <ac:chgData name="Steven Freear" userId="ff3180fa-3dac-45f7-bc06-0d9d17549b8f" providerId="ADAL" clId="{5E9DF2F5-3D9E-45C5-8DC1-FF9F9820566C}" dt="2023-02-20T11:06:18.199" v="1365" actId="403"/>
          <ac:spMkLst>
            <pc:docMk/>
            <pc:sldMk cId="3343353184" sldId="345"/>
            <ac:spMk id="36" creationId="{C41FB2BA-2461-424C-80BC-3221D99DF41F}"/>
          </ac:spMkLst>
        </pc:spChg>
        <pc:spChg chg="mod">
          <ac:chgData name="Steven Freear" userId="ff3180fa-3dac-45f7-bc06-0d9d17549b8f" providerId="ADAL" clId="{5E9DF2F5-3D9E-45C5-8DC1-FF9F9820566C}" dt="2023-02-20T11:06:18.199" v="1365" actId="403"/>
          <ac:spMkLst>
            <pc:docMk/>
            <pc:sldMk cId="3343353184" sldId="345"/>
            <ac:spMk id="37" creationId="{603EE688-DE1A-4DC1-ACC2-9EEBDEC51672}"/>
          </ac:spMkLst>
        </pc:spChg>
        <pc:spChg chg="mod">
          <ac:chgData name="Steven Freear" userId="ff3180fa-3dac-45f7-bc06-0d9d17549b8f" providerId="ADAL" clId="{5E9DF2F5-3D9E-45C5-8DC1-FF9F9820566C}" dt="2023-02-20T11:06:18.199" v="1365" actId="403"/>
          <ac:spMkLst>
            <pc:docMk/>
            <pc:sldMk cId="3343353184" sldId="345"/>
            <ac:spMk id="38" creationId="{4F82263B-BAFE-4FB4-A2A3-4823D4E93BC1}"/>
          </ac:spMkLst>
        </pc:spChg>
        <pc:spChg chg="mod">
          <ac:chgData name="Steven Freear" userId="ff3180fa-3dac-45f7-bc06-0d9d17549b8f" providerId="ADAL" clId="{5E9DF2F5-3D9E-45C5-8DC1-FF9F9820566C}" dt="2023-02-20T11:06:18.199" v="1365" actId="403"/>
          <ac:spMkLst>
            <pc:docMk/>
            <pc:sldMk cId="3343353184" sldId="345"/>
            <ac:spMk id="39" creationId="{9A6250B1-E4A6-42B6-ADFA-B8535B03A93A}"/>
          </ac:spMkLst>
        </pc:spChg>
        <pc:spChg chg="mod">
          <ac:chgData name="Steven Freear" userId="ff3180fa-3dac-45f7-bc06-0d9d17549b8f" providerId="ADAL" clId="{5E9DF2F5-3D9E-45C5-8DC1-FF9F9820566C}" dt="2023-02-20T11:06:18.199" v="1365" actId="403"/>
          <ac:spMkLst>
            <pc:docMk/>
            <pc:sldMk cId="3343353184" sldId="345"/>
            <ac:spMk id="40" creationId="{D9E746DF-EFEE-44CE-B44D-EF538784DA71}"/>
          </ac:spMkLst>
        </pc:spChg>
        <pc:spChg chg="mod">
          <ac:chgData name="Steven Freear" userId="ff3180fa-3dac-45f7-bc06-0d9d17549b8f" providerId="ADAL" clId="{5E9DF2F5-3D9E-45C5-8DC1-FF9F9820566C}" dt="2023-02-20T11:06:18.199" v="1365" actId="403"/>
          <ac:spMkLst>
            <pc:docMk/>
            <pc:sldMk cId="3343353184" sldId="345"/>
            <ac:spMk id="41" creationId="{115980BB-9593-4B38-8719-DD22F840C417}"/>
          </ac:spMkLst>
        </pc:spChg>
        <pc:spChg chg="mod">
          <ac:chgData name="Steven Freear" userId="ff3180fa-3dac-45f7-bc06-0d9d17549b8f" providerId="ADAL" clId="{5E9DF2F5-3D9E-45C5-8DC1-FF9F9820566C}" dt="2023-02-20T11:06:18.199" v="1365" actId="403"/>
          <ac:spMkLst>
            <pc:docMk/>
            <pc:sldMk cId="3343353184" sldId="345"/>
            <ac:spMk id="42" creationId="{11F754DF-7D77-4A04-8B0D-3DB9BE89F89F}"/>
          </ac:spMkLst>
        </pc:spChg>
        <pc:spChg chg="mod">
          <ac:chgData name="Steven Freear" userId="ff3180fa-3dac-45f7-bc06-0d9d17549b8f" providerId="ADAL" clId="{5E9DF2F5-3D9E-45C5-8DC1-FF9F9820566C}" dt="2023-02-20T11:06:18.199" v="1365" actId="403"/>
          <ac:spMkLst>
            <pc:docMk/>
            <pc:sldMk cId="3343353184" sldId="345"/>
            <ac:spMk id="43" creationId="{7AAB6E2F-18AA-4FC3-A9C2-581322756FEB}"/>
          </ac:spMkLst>
        </pc:spChg>
        <pc:spChg chg="mod">
          <ac:chgData name="Steven Freear" userId="ff3180fa-3dac-45f7-bc06-0d9d17549b8f" providerId="ADAL" clId="{5E9DF2F5-3D9E-45C5-8DC1-FF9F9820566C}" dt="2023-02-20T11:06:18.199" v="1365" actId="403"/>
          <ac:spMkLst>
            <pc:docMk/>
            <pc:sldMk cId="3343353184" sldId="345"/>
            <ac:spMk id="44" creationId="{E535FB55-E5B9-4E22-92C5-998E0EBA99EF}"/>
          </ac:spMkLst>
        </pc:spChg>
        <pc:spChg chg="mod">
          <ac:chgData name="Steven Freear" userId="ff3180fa-3dac-45f7-bc06-0d9d17549b8f" providerId="ADAL" clId="{5E9DF2F5-3D9E-45C5-8DC1-FF9F9820566C}" dt="2023-02-20T11:06:18.199" v="1365" actId="403"/>
          <ac:spMkLst>
            <pc:docMk/>
            <pc:sldMk cId="3343353184" sldId="345"/>
            <ac:spMk id="45" creationId="{7ABE337E-6D39-4873-AB04-422A32D63FA9}"/>
          </ac:spMkLst>
        </pc:spChg>
        <pc:spChg chg="mod">
          <ac:chgData name="Steven Freear" userId="ff3180fa-3dac-45f7-bc06-0d9d17549b8f" providerId="ADAL" clId="{5E9DF2F5-3D9E-45C5-8DC1-FF9F9820566C}" dt="2023-02-20T11:06:18.199" v="1365" actId="403"/>
          <ac:spMkLst>
            <pc:docMk/>
            <pc:sldMk cId="3343353184" sldId="345"/>
            <ac:spMk id="46" creationId="{873CF5C1-6118-4D9B-8B73-C337F24F5AAE}"/>
          </ac:spMkLst>
        </pc:spChg>
        <pc:spChg chg="mod">
          <ac:chgData name="Steven Freear" userId="ff3180fa-3dac-45f7-bc06-0d9d17549b8f" providerId="ADAL" clId="{5E9DF2F5-3D9E-45C5-8DC1-FF9F9820566C}" dt="2023-02-20T11:06:18.199" v="1365" actId="403"/>
          <ac:spMkLst>
            <pc:docMk/>
            <pc:sldMk cId="3343353184" sldId="345"/>
            <ac:spMk id="47" creationId="{34DC7B96-2348-48DD-B364-DB937B5BEC21}"/>
          </ac:spMkLst>
        </pc:spChg>
        <pc:spChg chg="mod">
          <ac:chgData name="Steven Freear" userId="ff3180fa-3dac-45f7-bc06-0d9d17549b8f" providerId="ADAL" clId="{5E9DF2F5-3D9E-45C5-8DC1-FF9F9820566C}" dt="2023-02-20T11:06:18.199" v="1365" actId="403"/>
          <ac:spMkLst>
            <pc:docMk/>
            <pc:sldMk cId="3343353184" sldId="345"/>
            <ac:spMk id="48" creationId="{59A3AFF1-2FD9-4025-8F7A-FE1692C4ACA8}"/>
          </ac:spMkLst>
        </pc:spChg>
        <pc:spChg chg="mod">
          <ac:chgData name="Steven Freear" userId="ff3180fa-3dac-45f7-bc06-0d9d17549b8f" providerId="ADAL" clId="{5E9DF2F5-3D9E-45C5-8DC1-FF9F9820566C}" dt="2023-02-20T11:06:18.199" v="1365" actId="403"/>
          <ac:spMkLst>
            <pc:docMk/>
            <pc:sldMk cId="3343353184" sldId="345"/>
            <ac:spMk id="49" creationId="{96C3E335-00D0-4FE3-9C8E-DAB1AE832AEC}"/>
          </ac:spMkLst>
        </pc:spChg>
        <pc:grpChg chg="mod">
          <ac:chgData name="Steven Freear" userId="ff3180fa-3dac-45f7-bc06-0d9d17549b8f" providerId="ADAL" clId="{5E9DF2F5-3D9E-45C5-8DC1-FF9F9820566C}" dt="2023-02-20T11:06:18.199" v="1365" actId="403"/>
          <ac:grpSpMkLst>
            <pc:docMk/>
            <pc:sldMk cId="3343353184" sldId="345"/>
            <ac:grpSpMk id="4" creationId="{0BC504A6-5EA2-4F42-BDD9-1826CBEF9A2B}"/>
          </ac:grpSpMkLst>
        </pc:grpChg>
      </pc:sldChg>
      <pc:sldChg chg="modSp mod modNotesTx">
        <pc:chgData name="Steven Freear" userId="ff3180fa-3dac-45f7-bc06-0d9d17549b8f" providerId="ADAL" clId="{5E9DF2F5-3D9E-45C5-8DC1-FF9F9820566C}" dt="2023-02-20T11:24:33.139" v="1695" actId="20577"/>
        <pc:sldMkLst>
          <pc:docMk/>
          <pc:sldMk cId="4111888488" sldId="348"/>
        </pc:sldMkLst>
        <pc:spChg chg="mod">
          <ac:chgData name="Steven Freear" userId="ff3180fa-3dac-45f7-bc06-0d9d17549b8f" providerId="ADAL" clId="{5E9DF2F5-3D9E-45C5-8DC1-FF9F9820566C}" dt="2023-02-20T11:24:33.139" v="1695" actId="20577"/>
          <ac:spMkLst>
            <pc:docMk/>
            <pc:sldMk cId="4111888488" sldId="348"/>
            <ac:spMk id="3" creationId="{116A179B-C37D-4933-B66D-02D3C1FF6A59}"/>
          </ac:spMkLst>
        </pc:spChg>
      </pc:sldChg>
      <pc:sldChg chg="del">
        <pc:chgData name="Steven Freear" userId="ff3180fa-3dac-45f7-bc06-0d9d17549b8f" providerId="ADAL" clId="{5E9DF2F5-3D9E-45C5-8DC1-FF9F9820566C}" dt="2023-02-20T10:36:10.464" v="751" actId="47"/>
        <pc:sldMkLst>
          <pc:docMk/>
          <pc:sldMk cId="3370093534" sldId="349"/>
        </pc:sldMkLst>
      </pc:sldChg>
      <pc:sldChg chg="add del">
        <pc:chgData name="Steven Freear" userId="ff3180fa-3dac-45f7-bc06-0d9d17549b8f" providerId="ADAL" clId="{5E9DF2F5-3D9E-45C5-8DC1-FF9F9820566C}" dt="2023-02-20T10:36:13.805" v="752" actId="47"/>
        <pc:sldMkLst>
          <pc:docMk/>
          <pc:sldMk cId="381291405" sldId="350"/>
        </pc:sldMkLst>
      </pc:sldChg>
      <pc:sldChg chg="modSp add del mod">
        <pc:chgData name="Steven Freear" userId="ff3180fa-3dac-45f7-bc06-0d9d17549b8f" providerId="ADAL" clId="{5E9DF2F5-3D9E-45C5-8DC1-FF9F9820566C}" dt="2023-02-20T11:02:12.853" v="1333" actId="6549"/>
        <pc:sldMkLst>
          <pc:docMk/>
          <pc:sldMk cId="343090701" sldId="351"/>
        </pc:sldMkLst>
        <pc:spChg chg="mod">
          <ac:chgData name="Steven Freear" userId="ff3180fa-3dac-45f7-bc06-0d9d17549b8f" providerId="ADAL" clId="{5E9DF2F5-3D9E-45C5-8DC1-FF9F9820566C}" dt="2023-02-20T11:02:12.853" v="1333" actId="6549"/>
          <ac:spMkLst>
            <pc:docMk/>
            <pc:sldMk cId="343090701" sldId="351"/>
            <ac:spMk id="4" creationId="{DF2DA898-8A62-497F-A2AE-1EFCDB04A424}"/>
          </ac:spMkLst>
        </pc:spChg>
      </pc:sldChg>
      <pc:sldChg chg="addSp delSp modSp new mod">
        <pc:chgData name="Steven Freear" userId="ff3180fa-3dac-45f7-bc06-0d9d17549b8f" providerId="ADAL" clId="{5E9DF2F5-3D9E-45C5-8DC1-FF9F9820566C}" dt="2023-02-20T09:42:26.637" v="152" actId="20577"/>
        <pc:sldMkLst>
          <pc:docMk/>
          <pc:sldMk cId="722828691" sldId="352"/>
        </pc:sldMkLst>
        <pc:spChg chg="del">
          <ac:chgData name="Steven Freear" userId="ff3180fa-3dac-45f7-bc06-0d9d17549b8f" providerId="ADAL" clId="{5E9DF2F5-3D9E-45C5-8DC1-FF9F9820566C}" dt="2023-02-20T09:40:47.454" v="126" actId="22"/>
          <ac:spMkLst>
            <pc:docMk/>
            <pc:sldMk cId="722828691" sldId="352"/>
            <ac:spMk id="2" creationId="{886A43DE-7594-37AC-A664-8BFBCEF15E3E}"/>
          </ac:spMkLst>
        </pc:spChg>
        <pc:spChg chg="mod">
          <ac:chgData name="Steven Freear" userId="ff3180fa-3dac-45f7-bc06-0d9d17549b8f" providerId="ADAL" clId="{5E9DF2F5-3D9E-45C5-8DC1-FF9F9820566C}" dt="2023-02-20T09:42:26.637" v="152" actId="20577"/>
          <ac:spMkLst>
            <pc:docMk/>
            <pc:sldMk cId="722828691" sldId="352"/>
            <ac:spMk id="3" creationId="{DC6ADDB5-C3F3-6B3A-981A-5B3C322FFD12}"/>
          </ac:spMkLst>
        </pc:spChg>
        <pc:picChg chg="add mod modCrop">
          <ac:chgData name="Steven Freear" userId="ff3180fa-3dac-45f7-bc06-0d9d17549b8f" providerId="ADAL" clId="{5E9DF2F5-3D9E-45C5-8DC1-FF9F9820566C}" dt="2023-02-20T09:42:18.932" v="142" actId="1076"/>
          <ac:picMkLst>
            <pc:docMk/>
            <pc:sldMk cId="722828691" sldId="352"/>
            <ac:picMk id="5" creationId="{30FCAA56-63E5-BC0D-4FB0-4436B61C927F}"/>
          </ac:picMkLst>
        </pc:picChg>
        <pc:picChg chg="add mod ord">
          <ac:chgData name="Steven Freear" userId="ff3180fa-3dac-45f7-bc06-0d9d17549b8f" providerId="ADAL" clId="{5E9DF2F5-3D9E-45C5-8DC1-FF9F9820566C}" dt="2023-02-20T09:42:17.245" v="141" actId="1076"/>
          <ac:picMkLst>
            <pc:docMk/>
            <pc:sldMk cId="722828691" sldId="352"/>
            <ac:picMk id="7" creationId="{E1A17EF5-C33B-A9F7-086C-5D095736054D}"/>
          </ac:picMkLst>
        </pc:picChg>
        <pc:picChg chg="add mod modCrop">
          <ac:chgData name="Steven Freear" userId="ff3180fa-3dac-45f7-bc06-0d9d17549b8f" providerId="ADAL" clId="{5E9DF2F5-3D9E-45C5-8DC1-FF9F9820566C}" dt="2023-02-20T09:42:02.382" v="137" actId="1076"/>
          <ac:picMkLst>
            <pc:docMk/>
            <pc:sldMk cId="722828691" sldId="352"/>
            <ac:picMk id="9" creationId="{C5755697-34BE-B2EB-2F9E-7A660D9081D6}"/>
          </ac:picMkLst>
        </pc:picChg>
        <pc:picChg chg="add mod">
          <ac:chgData name="Steven Freear" userId="ff3180fa-3dac-45f7-bc06-0d9d17549b8f" providerId="ADAL" clId="{5E9DF2F5-3D9E-45C5-8DC1-FF9F9820566C}" dt="2023-02-20T09:42:01.543" v="136" actId="1076"/>
          <ac:picMkLst>
            <pc:docMk/>
            <pc:sldMk cId="722828691" sldId="352"/>
            <ac:picMk id="1026" creationId="{FFE59BA0-02C0-175E-B38D-786BEBE7F9E1}"/>
          </ac:picMkLst>
        </pc:picChg>
      </pc:sldChg>
      <pc:sldChg chg="addSp delSp modSp new mod">
        <pc:chgData name="Steven Freear" userId="ff3180fa-3dac-45f7-bc06-0d9d17549b8f" providerId="ADAL" clId="{5E9DF2F5-3D9E-45C5-8DC1-FF9F9820566C}" dt="2023-03-17T15:22:42.229" v="1870" actId="20577"/>
        <pc:sldMkLst>
          <pc:docMk/>
          <pc:sldMk cId="1811528930" sldId="353"/>
        </pc:sldMkLst>
        <pc:spChg chg="add del">
          <ac:chgData name="Steven Freear" userId="ff3180fa-3dac-45f7-bc06-0d9d17549b8f" providerId="ADAL" clId="{5E9DF2F5-3D9E-45C5-8DC1-FF9F9820566C}" dt="2023-02-20T09:18:50.504" v="87"/>
          <ac:spMkLst>
            <pc:docMk/>
            <pc:sldMk cId="1811528930" sldId="353"/>
            <ac:spMk id="2" creationId="{3E4D2A73-A4F0-D62D-69B8-8E9A308A05C4}"/>
          </ac:spMkLst>
        </pc:spChg>
        <pc:spChg chg="mod">
          <ac:chgData name="Steven Freear" userId="ff3180fa-3dac-45f7-bc06-0d9d17549b8f" providerId="ADAL" clId="{5E9DF2F5-3D9E-45C5-8DC1-FF9F9820566C}" dt="2023-02-20T09:19:14.861" v="121" actId="20577"/>
          <ac:spMkLst>
            <pc:docMk/>
            <pc:sldMk cId="1811528930" sldId="353"/>
            <ac:spMk id="3" creationId="{0DB702AA-3034-4B8D-AD75-0FDC1BA91E03}"/>
          </ac:spMkLst>
        </pc:spChg>
        <pc:graphicFrameChg chg="add del mod">
          <ac:chgData name="Steven Freear" userId="ff3180fa-3dac-45f7-bc06-0d9d17549b8f" providerId="ADAL" clId="{5E9DF2F5-3D9E-45C5-8DC1-FF9F9820566C}" dt="2023-02-20T09:18:28.489" v="72"/>
          <ac:graphicFrameMkLst>
            <pc:docMk/>
            <pc:sldMk cId="1811528930" sldId="353"/>
            <ac:graphicFrameMk id="4" creationId="{0372E21F-38D3-4BA6-C526-E7EE9B071103}"/>
          </ac:graphicFrameMkLst>
        </pc:graphicFrameChg>
        <pc:graphicFrameChg chg="add del mod">
          <ac:chgData name="Steven Freear" userId="ff3180fa-3dac-45f7-bc06-0d9d17549b8f" providerId="ADAL" clId="{5E9DF2F5-3D9E-45C5-8DC1-FF9F9820566C}" dt="2023-02-20T09:18:50.124" v="86"/>
          <ac:graphicFrameMkLst>
            <pc:docMk/>
            <pc:sldMk cId="1811528930" sldId="353"/>
            <ac:graphicFrameMk id="5" creationId="{FA9E6AA4-684B-FAA2-EDAA-C8F94A03DCD1}"/>
          </ac:graphicFrameMkLst>
        </pc:graphicFrameChg>
        <pc:graphicFrameChg chg="add mod modGraphic">
          <ac:chgData name="Steven Freear" userId="ff3180fa-3dac-45f7-bc06-0d9d17549b8f" providerId="ADAL" clId="{5E9DF2F5-3D9E-45C5-8DC1-FF9F9820566C}" dt="2023-03-17T15:22:42.229" v="1870" actId="20577"/>
          <ac:graphicFrameMkLst>
            <pc:docMk/>
            <pc:sldMk cId="1811528930" sldId="353"/>
            <ac:graphicFrameMk id="6" creationId="{8460455D-FDBF-2821-7222-35E0A0AA2B14}"/>
          </ac:graphicFrameMkLst>
        </pc:graphicFrameChg>
      </pc:sldChg>
      <pc:sldChg chg="addSp delSp modSp new mod">
        <pc:chgData name="Steven Freear" userId="ff3180fa-3dac-45f7-bc06-0d9d17549b8f" providerId="ADAL" clId="{5E9DF2F5-3D9E-45C5-8DC1-FF9F9820566C}" dt="2023-02-20T11:08:27.369" v="1389" actId="14100"/>
        <pc:sldMkLst>
          <pc:docMk/>
          <pc:sldMk cId="3316965729" sldId="354"/>
        </pc:sldMkLst>
        <pc:spChg chg="del">
          <ac:chgData name="Steven Freear" userId="ff3180fa-3dac-45f7-bc06-0d9d17549b8f" providerId="ADAL" clId="{5E9DF2F5-3D9E-45C5-8DC1-FF9F9820566C}" dt="2023-02-20T10:41:39.767" v="814" actId="478"/>
          <ac:spMkLst>
            <pc:docMk/>
            <pc:sldMk cId="3316965729" sldId="354"/>
            <ac:spMk id="2" creationId="{FCE7EF05-A38D-4DA9-7326-DC9C3BFD974D}"/>
          </ac:spMkLst>
        </pc:spChg>
        <pc:spChg chg="mod">
          <ac:chgData name="Steven Freear" userId="ff3180fa-3dac-45f7-bc06-0d9d17549b8f" providerId="ADAL" clId="{5E9DF2F5-3D9E-45C5-8DC1-FF9F9820566C}" dt="2023-02-20T10:41:48.491" v="843" actId="20577"/>
          <ac:spMkLst>
            <pc:docMk/>
            <pc:sldMk cId="3316965729" sldId="354"/>
            <ac:spMk id="3" creationId="{B18C9488-5E42-F39A-0D89-A58E13DAB892}"/>
          </ac:spMkLst>
        </pc:spChg>
        <pc:picChg chg="add mod">
          <ac:chgData name="Steven Freear" userId="ff3180fa-3dac-45f7-bc06-0d9d17549b8f" providerId="ADAL" clId="{5E9DF2F5-3D9E-45C5-8DC1-FF9F9820566C}" dt="2023-02-20T11:08:20.922" v="1387" actId="14100"/>
          <ac:picMkLst>
            <pc:docMk/>
            <pc:sldMk cId="3316965729" sldId="354"/>
            <ac:picMk id="5" creationId="{E6AC64A9-1126-686F-3591-9EB68B1C2563}"/>
          </ac:picMkLst>
        </pc:picChg>
        <pc:picChg chg="add mod">
          <ac:chgData name="Steven Freear" userId="ff3180fa-3dac-45f7-bc06-0d9d17549b8f" providerId="ADAL" clId="{5E9DF2F5-3D9E-45C5-8DC1-FF9F9820566C}" dt="2023-02-20T11:08:27.369" v="1389" actId="14100"/>
          <ac:picMkLst>
            <pc:docMk/>
            <pc:sldMk cId="3316965729" sldId="354"/>
            <ac:picMk id="7" creationId="{F0AFDDA5-9CB8-21D9-1524-E6CE4C227418}"/>
          </ac:picMkLst>
        </pc:picChg>
      </pc:sldChg>
      <pc:sldChg chg="modSp add mod">
        <pc:chgData name="Steven Freear" userId="ff3180fa-3dac-45f7-bc06-0d9d17549b8f" providerId="ADAL" clId="{5E9DF2F5-3D9E-45C5-8DC1-FF9F9820566C}" dt="2023-02-20T11:25:56.541" v="1699" actId="1035"/>
        <pc:sldMkLst>
          <pc:docMk/>
          <pc:sldMk cId="2789922168" sldId="355"/>
        </pc:sldMkLst>
        <pc:spChg chg="mod">
          <ac:chgData name="Steven Freear" userId="ff3180fa-3dac-45f7-bc06-0d9d17549b8f" providerId="ADAL" clId="{5E9DF2F5-3D9E-45C5-8DC1-FF9F9820566C}" dt="2023-02-20T10:44:18.741" v="915" actId="14100"/>
          <ac:spMkLst>
            <pc:docMk/>
            <pc:sldMk cId="2789922168" sldId="355"/>
            <ac:spMk id="2" creationId="{6284A6CC-26F4-4AF5-AD9A-6318C86C5169}"/>
          </ac:spMkLst>
        </pc:spChg>
        <pc:spChg chg="mod">
          <ac:chgData name="Steven Freear" userId="ff3180fa-3dac-45f7-bc06-0d9d17549b8f" providerId="ADAL" clId="{5E9DF2F5-3D9E-45C5-8DC1-FF9F9820566C}" dt="2023-02-20T10:43:38.999" v="886" actId="1076"/>
          <ac:spMkLst>
            <pc:docMk/>
            <pc:sldMk cId="2789922168" sldId="355"/>
            <ac:spMk id="6" creationId="{DFD1E1C7-2262-41D0-84DB-F175B9315644}"/>
          </ac:spMkLst>
        </pc:spChg>
        <pc:spChg chg="mod">
          <ac:chgData name="Steven Freear" userId="ff3180fa-3dac-45f7-bc06-0d9d17549b8f" providerId="ADAL" clId="{5E9DF2F5-3D9E-45C5-8DC1-FF9F9820566C}" dt="2023-02-20T10:44:39.399" v="917" actId="1076"/>
          <ac:spMkLst>
            <pc:docMk/>
            <pc:sldMk cId="2789922168" sldId="355"/>
            <ac:spMk id="7" creationId="{F5F798BC-6391-4321-BA8C-E170BDA0CE62}"/>
          </ac:spMkLst>
        </pc:spChg>
        <pc:picChg chg="mod">
          <ac:chgData name="Steven Freear" userId="ff3180fa-3dac-45f7-bc06-0d9d17549b8f" providerId="ADAL" clId="{5E9DF2F5-3D9E-45C5-8DC1-FF9F9820566C}" dt="2023-02-20T11:25:56.541" v="1699" actId="1035"/>
          <ac:picMkLst>
            <pc:docMk/>
            <pc:sldMk cId="2789922168" sldId="355"/>
            <ac:picMk id="4" creationId="{A301FA83-A62A-4A4E-AF44-29D51D4150B9}"/>
          </ac:picMkLst>
        </pc:picChg>
        <pc:picChg chg="mod">
          <ac:chgData name="Steven Freear" userId="ff3180fa-3dac-45f7-bc06-0d9d17549b8f" providerId="ADAL" clId="{5E9DF2F5-3D9E-45C5-8DC1-FF9F9820566C}" dt="2023-02-20T10:43:28.876" v="882" actId="1076"/>
          <ac:picMkLst>
            <pc:docMk/>
            <pc:sldMk cId="2789922168" sldId="355"/>
            <ac:picMk id="5" creationId="{FE7D29D9-D409-4601-8ACA-4C0A1A9E21BE}"/>
          </ac:picMkLst>
        </pc:picChg>
        <pc:cxnChg chg="mod">
          <ac:chgData name="Steven Freear" userId="ff3180fa-3dac-45f7-bc06-0d9d17549b8f" providerId="ADAL" clId="{5E9DF2F5-3D9E-45C5-8DC1-FF9F9820566C}" dt="2023-02-20T10:43:50.614" v="889" actId="14100"/>
          <ac:cxnSpMkLst>
            <pc:docMk/>
            <pc:sldMk cId="2789922168" sldId="355"/>
            <ac:cxnSpMk id="9" creationId="{20D3BB88-CA48-406D-80B2-E08CC364840A}"/>
          </ac:cxnSpMkLst>
        </pc:cxnChg>
        <pc:cxnChg chg="mod">
          <ac:chgData name="Steven Freear" userId="ff3180fa-3dac-45f7-bc06-0d9d17549b8f" providerId="ADAL" clId="{5E9DF2F5-3D9E-45C5-8DC1-FF9F9820566C}" dt="2023-02-20T10:44:21.796" v="916" actId="14100"/>
          <ac:cxnSpMkLst>
            <pc:docMk/>
            <pc:sldMk cId="2789922168" sldId="355"/>
            <ac:cxnSpMk id="10" creationId="{0F1D04C3-9F5C-4E2F-970F-F89287A9E78A}"/>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charset="0"/>
              </a:defRPr>
            </a:lvl1pPr>
          </a:lstStyle>
          <a:p>
            <a:pPr>
              <a:defRPr/>
            </a:pPr>
            <a:endParaRPr lang="en-GB"/>
          </a:p>
        </p:txBody>
      </p:sp>
      <p:sp>
        <p:nvSpPr>
          <p:cNvPr id="1351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charset="0"/>
              </a:defRPr>
            </a:lvl1pPr>
          </a:lstStyle>
          <a:p>
            <a:pPr>
              <a:defRPr/>
            </a:pPr>
            <a:endParaRPr lang="en-GB"/>
          </a:p>
        </p:txBody>
      </p:sp>
      <p:sp>
        <p:nvSpPr>
          <p:cNvPr id="1351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charset="0"/>
              </a:defRPr>
            </a:lvl1pPr>
          </a:lstStyle>
          <a:p>
            <a:pPr>
              <a:defRPr/>
            </a:pPr>
            <a:endParaRPr lang="en-GB"/>
          </a:p>
        </p:txBody>
      </p:sp>
      <p:sp>
        <p:nvSpPr>
          <p:cNvPr id="1351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smtClean="0"/>
            </a:lvl1pPr>
          </a:lstStyle>
          <a:p>
            <a:pPr>
              <a:defRPr/>
            </a:pPr>
            <a:fld id="{50496D1B-06CB-4EDB-B2B3-C7717F9B9D79}" type="slidenum">
              <a:rPr lang="en-GB" altLang="en-US"/>
              <a:pPr>
                <a:defRPr/>
              </a:pPr>
              <a:t>‹#›</a:t>
            </a:fld>
            <a:endParaRPr lang="en-GB" altLang="en-US"/>
          </a:p>
        </p:txBody>
      </p:sp>
    </p:spTree>
    <p:extLst>
      <p:ext uri="{BB962C8B-B14F-4D97-AF65-F5344CB8AC3E}">
        <p14:creationId xmlns:p14="http://schemas.microsoft.com/office/powerpoint/2010/main" val="2054645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charset="0"/>
              </a:defRPr>
            </a:lvl1pPr>
          </a:lstStyle>
          <a:p>
            <a:pPr>
              <a:defRPr/>
            </a:pPr>
            <a:endParaRPr lang="en-GB"/>
          </a:p>
        </p:txBody>
      </p:sp>
      <p:sp>
        <p:nvSpPr>
          <p:cNvPr id="137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charset="0"/>
              </a:defRPr>
            </a:lvl1pPr>
          </a:lstStyle>
          <a:p>
            <a:pPr>
              <a:defRPr/>
            </a:pPr>
            <a:endParaRPr lang="en-GB"/>
          </a:p>
        </p:txBody>
      </p:sp>
      <p:sp>
        <p:nvSpPr>
          <p:cNvPr id="41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37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charset="0"/>
              </a:defRPr>
            </a:lvl1pPr>
          </a:lstStyle>
          <a:p>
            <a:pPr>
              <a:defRPr/>
            </a:pPr>
            <a:endParaRPr lang="en-GB"/>
          </a:p>
        </p:txBody>
      </p:sp>
      <p:sp>
        <p:nvSpPr>
          <p:cNvPr id="137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smtClean="0"/>
            </a:lvl1pPr>
          </a:lstStyle>
          <a:p>
            <a:pPr>
              <a:defRPr/>
            </a:pPr>
            <a:fld id="{CE9ECBA5-E1CF-447D-A4E5-13ED89ABECBD}" type="slidenum">
              <a:rPr lang="en-GB" altLang="en-US"/>
              <a:pPr>
                <a:defRPr/>
              </a:pPr>
              <a:t>‹#›</a:t>
            </a:fld>
            <a:endParaRPr lang="en-GB" altLang="en-US"/>
          </a:p>
        </p:txBody>
      </p:sp>
    </p:spTree>
    <p:extLst>
      <p:ext uri="{BB962C8B-B14F-4D97-AF65-F5344CB8AC3E}">
        <p14:creationId xmlns:p14="http://schemas.microsoft.com/office/powerpoint/2010/main" val="25417354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89" algn="l" rtl="0" eaLnBrk="0" fontAlgn="base" hangingPunct="0">
      <a:spcBef>
        <a:spcPct val="30000"/>
      </a:spcBef>
      <a:spcAft>
        <a:spcPct val="0"/>
      </a:spcAft>
      <a:defRPr sz="1200" kern="1200">
        <a:solidFill>
          <a:schemeClr val="tx1"/>
        </a:solidFill>
        <a:latin typeface="Arial" charset="0"/>
        <a:ea typeface="+mn-ea"/>
        <a:cs typeface="+mn-cs"/>
      </a:defRPr>
    </a:lvl2pPr>
    <a:lvl3pPr marL="914377" algn="l" rtl="0" eaLnBrk="0" fontAlgn="base" hangingPunct="0">
      <a:spcBef>
        <a:spcPct val="30000"/>
      </a:spcBef>
      <a:spcAft>
        <a:spcPct val="0"/>
      </a:spcAft>
      <a:defRPr sz="1200" kern="1200">
        <a:solidFill>
          <a:schemeClr val="tx1"/>
        </a:solidFill>
        <a:latin typeface="Arial" charset="0"/>
        <a:ea typeface="+mn-ea"/>
        <a:cs typeface="+mn-cs"/>
      </a:defRPr>
    </a:lvl3pPr>
    <a:lvl4pPr marL="1371566" algn="l" rtl="0" eaLnBrk="0" fontAlgn="base" hangingPunct="0">
      <a:spcBef>
        <a:spcPct val="30000"/>
      </a:spcBef>
      <a:spcAft>
        <a:spcPct val="0"/>
      </a:spcAft>
      <a:defRPr sz="1200" kern="1200">
        <a:solidFill>
          <a:schemeClr val="tx1"/>
        </a:solidFill>
        <a:latin typeface="Arial" charset="0"/>
        <a:ea typeface="+mn-ea"/>
        <a:cs typeface="+mn-cs"/>
      </a:defRPr>
    </a:lvl4pPr>
    <a:lvl5pPr marL="1828754" algn="l" rtl="0" eaLnBrk="0" fontAlgn="base" hangingPunct="0">
      <a:spcBef>
        <a:spcPct val="30000"/>
      </a:spcBef>
      <a:spcAft>
        <a:spcPct val="0"/>
      </a:spcAft>
      <a:defRPr sz="1200" kern="1200">
        <a:solidFill>
          <a:schemeClr val="tx1"/>
        </a:solidFill>
        <a:latin typeface="Arial" charset="0"/>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CE9ECBA5-E1CF-447D-A4E5-13ED89ABECBD}" type="slidenum">
              <a:rPr lang="en-GB" altLang="en-US" smtClean="0"/>
              <a:pPr>
                <a:defRPr/>
              </a:pPr>
              <a:t>1</a:t>
            </a:fld>
            <a:endParaRPr lang="en-GB" altLang="en-US"/>
          </a:p>
        </p:txBody>
      </p:sp>
    </p:spTree>
    <p:extLst>
      <p:ext uri="{BB962C8B-B14F-4D97-AF65-F5344CB8AC3E}">
        <p14:creationId xmlns:p14="http://schemas.microsoft.com/office/powerpoint/2010/main" val="11225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14747-E538-B289-8A10-B8F659F0F5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7A22B2-C807-2512-3657-40F2185D42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A9F13-9561-5EB9-A735-F9A8CEAC003C}"/>
              </a:ext>
            </a:extLst>
          </p:cNvPr>
          <p:cNvSpPr>
            <a:spLocks noGrp="1"/>
          </p:cNvSpPr>
          <p:nvPr>
            <p:ph type="body" idx="1"/>
          </p:nvPr>
        </p:nvSpPr>
        <p:spPr/>
        <p:txBody>
          <a:bodyPr/>
          <a:lstStyle/>
          <a:p>
            <a:r>
              <a:rPr lang="en-GB" sz="1200" b="0" i="0" u="none" strike="noStrike" kern="1200" baseline="0">
                <a:solidFill>
                  <a:schemeClr val="tx1"/>
                </a:solidFill>
                <a:latin typeface="Arial" charset="0"/>
                <a:ea typeface="+mn-ea"/>
                <a:cs typeface="+mn-cs"/>
              </a:rPr>
              <a:t>In a Mealy machine, outputs, just like the transitions, can also be dependent on the inputs. As such, we must include any inputs that affect the output within the sensitivity list of the first </a:t>
            </a:r>
            <a:r>
              <a:rPr lang="en-GB" sz="1200" b="1" i="0" u="none" strike="noStrike" kern="1200" baseline="0" err="1">
                <a:solidFill>
                  <a:schemeClr val="tx1"/>
                </a:solidFill>
                <a:latin typeface="Arial" charset="0"/>
                <a:ea typeface="+mn-ea"/>
                <a:cs typeface="+mn-cs"/>
              </a:rPr>
              <a:t>always</a:t>
            </a:r>
            <a:r>
              <a:rPr lang="en-GB" sz="1200" b="0" i="0" u="none" strike="noStrike" kern="1200" baseline="0" err="1">
                <a:solidFill>
                  <a:schemeClr val="tx1"/>
                </a:solidFill>
                <a:latin typeface="Arial" charset="0"/>
                <a:ea typeface="+mn-ea"/>
                <a:cs typeface="+mn-cs"/>
              </a:rPr>
              <a:t>block</a:t>
            </a:r>
            <a:r>
              <a:rPr lang="en-GB" sz="1200" b="0" i="0" u="none" strike="noStrike" kern="1200" baseline="0">
                <a:solidFill>
                  <a:schemeClr val="tx1"/>
                </a:solidFill>
                <a:latin typeface="Arial" charset="0"/>
                <a:ea typeface="+mn-ea"/>
                <a:cs typeface="+mn-cs"/>
              </a:rPr>
              <a:t> or use the wildcard option </a:t>
            </a:r>
            <a:r>
              <a:rPr lang="en-GB" sz="1200" b="1" i="0" u="none" strike="noStrike" kern="1200" baseline="0">
                <a:solidFill>
                  <a:schemeClr val="tx1"/>
                </a:solidFill>
                <a:latin typeface="Arial" charset="0"/>
                <a:ea typeface="+mn-ea"/>
                <a:cs typeface="+mn-cs"/>
              </a:rPr>
              <a:t>(*)</a:t>
            </a:r>
            <a:r>
              <a:rPr lang="en-GB" sz="1200" b="0" i="0" u="none" strike="noStrike" kern="1200" baseline="0">
                <a:solidFill>
                  <a:schemeClr val="tx1"/>
                </a:solidFill>
                <a:latin typeface="Arial" charset="0"/>
                <a:ea typeface="+mn-ea"/>
                <a:cs typeface="+mn-cs"/>
              </a:rPr>
              <a:t>for simplicity </a:t>
            </a:r>
            <a:endParaRPr lang="en-GB"/>
          </a:p>
        </p:txBody>
      </p:sp>
      <p:sp>
        <p:nvSpPr>
          <p:cNvPr id="4" name="Slide Number Placeholder 3">
            <a:extLst>
              <a:ext uri="{FF2B5EF4-FFF2-40B4-BE49-F238E27FC236}">
                <a16:creationId xmlns:a16="http://schemas.microsoft.com/office/drawing/2014/main" id="{B3C16341-B3DA-A375-B39E-65ADB4A36374}"/>
              </a:ext>
            </a:extLst>
          </p:cNvPr>
          <p:cNvSpPr>
            <a:spLocks noGrp="1"/>
          </p:cNvSpPr>
          <p:nvPr>
            <p:ph type="sldNum" sz="quarter" idx="5"/>
          </p:nvPr>
        </p:nvSpPr>
        <p:spPr/>
        <p:txBody>
          <a:bodyPr/>
          <a:lstStyle/>
          <a:p>
            <a:pPr>
              <a:defRPr/>
            </a:pPr>
            <a:fld id="{CE9ECBA5-E1CF-447D-A4E5-13ED89ABECBD}" type="slidenum">
              <a:rPr lang="en-GB" altLang="en-US" smtClean="0"/>
              <a:pPr>
                <a:defRPr/>
              </a:pPr>
              <a:t>41</a:t>
            </a:fld>
            <a:endParaRPr lang="en-GB" altLang="en-US"/>
          </a:p>
        </p:txBody>
      </p:sp>
    </p:spTree>
    <p:extLst>
      <p:ext uri="{BB962C8B-B14F-4D97-AF65-F5344CB8AC3E}">
        <p14:creationId xmlns:p14="http://schemas.microsoft.com/office/powerpoint/2010/main" val="4121423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AC4F2-2404-6D0C-7DF1-B6654EDAA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B9E42-FAD1-DC4B-3B61-B0DA202F8F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05AFE6-7DBB-52DF-2E60-C723DFF9D490}"/>
              </a:ext>
            </a:extLst>
          </p:cNvPr>
          <p:cNvSpPr>
            <a:spLocks noGrp="1"/>
          </p:cNvSpPr>
          <p:nvPr>
            <p:ph type="body" idx="1"/>
          </p:nvPr>
        </p:nvSpPr>
        <p:spPr/>
        <p:txBody>
          <a:bodyPr/>
          <a:lstStyle/>
          <a:p>
            <a:r>
              <a:rPr lang="en-GB" sz="1200" b="0" i="0" u="none" strike="noStrike" kern="1200" baseline="0">
                <a:solidFill>
                  <a:schemeClr val="tx1"/>
                </a:solidFill>
                <a:latin typeface="Arial" charset="0"/>
                <a:ea typeface="+mn-ea"/>
                <a:cs typeface="+mn-cs"/>
              </a:rPr>
              <a:t>In a Mealy machine, outputs, just like the transitions, can also be dependent on the inputs. As such, we must include any inputs that affect the output within the sensitivity list of the first </a:t>
            </a:r>
            <a:r>
              <a:rPr lang="en-GB" sz="1200" b="1" i="0" u="none" strike="noStrike" kern="1200" baseline="0" err="1">
                <a:solidFill>
                  <a:schemeClr val="tx1"/>
                </a:solidFill>
                <a:latin typeface="Arial" charset="0"/>
                <a:ea typeface="+mn-ea"/>
                <a:cs typeface="+mn-cs"/>
              </a:rPr>
              <a:t>always</a:t>
            </a:r>
            <a:r>
              <a:rPr lang="en-GB" sz="1200" b="0" i="0" u="none" strike="noStrike" kern="1200" baseline="0" err="1">
                <a:solidFill>
                  <a:schemeClr val="tx1"/>
                </a:solidFill>
                <a:latin typeface="Arial" charset="0"/>
                <a:ea typeface="+mn-ea"/>
                <a:cs typeface="+mn-cs"/>
              </a:rPr>
              <a:t>block</a:t>
            </a:r>
            <a:r>
              <a:rPr lang="en-GB" sz="1200" b="0" i="0" u="none" strike="noStrike" kern="1200" baseline="0">
                <a:solidFill>
                  <a:schemeClr val="tx1"/>
                </a:solidFill>
                <a:latin typeface="Arial" charset="0"/>
                <a:ea typeface="+mn-ea"/>
                <a:cs typeface="+mn-cs"/>
              </a:rPr>
              <a:t> or use the wildcard option </a:t>
            </a:r>
            <a:r>
              <a:rPr lang="en-GB" sz="1200" b="1" i="0" u="none" strike="noStrike" kern="1200" baseline="0">
                <a:solidFill>
                  <a:schemeClr val="tx1"/>
                </a:solidFill>
                <a:latin typeface="Arial" charset="0"/>
                <a:ea typeface="+mn-ea"/>
                <a:cs typeface="+mn-cs"/>
              </a:rPr>
              <a:t>(*)</a:t>
            </a:r>
            <a:r>
              <a:rPr lang="en-GB" sz="1200" b="0" i="0" u="none" strike="noStrike" kern="1200" baseline="0">
                <a:solidFill>
                  <a:schemeClr val="tx1"/>
                </a:solidFill>
                <a:latin typeface="Arial" charset="0"/>
                <a:ea typeface="+mn-ea"/>
                <a:cs typeface="+mn-cs"/>
              </a:rPr>
              <a:t>for simplicity </a:t>
            </a:r>
            <a:endParaRPr lang="en-GB"/>
          </a:p>
        </p:txBody>
      </p:sp>
      <p:sp>
        <p:nvSpPr>
          <p:cNvPr id="4" name="Slide Number Placeholder 3">
            <a:extLst>
              <a:ext uri="{FF2B5EF4-FFF2-40B4-BE49-F238E27FC236}">
                <a16:creationId xmlns:a16="http://schemas.microsoft.com/office/drawing/2014/main" id="{E993E5F7-86BF-CF97-AF28-2173371C6416}"/>
              </a:ext>
            </a:extLst>
          </p:cNvPr>
          <p:cNvSpPr>
            <a:spLocks noGrp="1"/>
          </p:cNvSpPr>
          <p:nvPr>
            <p:ph type="sldNum" sz="quarter" idx="5"/>
          </p:nvPr>
        </p:nvSpPr>
        <p:spPr/>
        <p:txBody>
          <a:bodyPr/>
          <a:lstStyle/>
          <a:p>
            <a:pPr>
              <a:defRPr/>
            </a:pPr>
            <a:fld id="{CE9ECBA5-E1CF-447D-A4E5-13ED89ABECBD}" type="slidenum">
              <a:rPr lang="en-GB" altLang="en-US" smtClean="0"/>
              <a:pPr>
                <a:defRPr/>
              </a:pPr>
              <a:t>42</a:t>
            </a:fld>
            <a:endParaRPr lang="en-GB" altLang="en-US"/>
          </a:p>
        </p:txBody>
      </p:sp>
    </p:spTree>
    <p:extLst>
      <p:ext uri="{BB962C8B-B14F-4D97-AF65-F5344CB8AC3E}">
        <p14:creationId xmlns:p14="http://schemas.microsoft.com/office/powerpoint/2010/main" val="2957345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CDF87-B461-183E-29C9-43DF85B2C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A759AB-5AB9-0B06-EB87-52343C079C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56B56D-200F-19E6-7162-57C3B7FABA50}"/>
              </a:ext>
            </a:extLst>
          </p:cNvPr>
          <p:cNvSpPr>
            <a:spLocks noGrp="1"/>
          </p:cNvSpPr>
          <p:nvPr>
            <p:ph type="body" idx="1"/>
          </p:nvPr>
        </p:nvSpPr>
        <p:spPr/>
        <p:txBody>
          <a:bodyPr/>
          <a:lstStyle/>
          <a:p>
            <a:r>
              <a:rPr lang="en-GB" sz="1200" b="0" i="0" u="none" strike="noStrike" kern="1200" baseline="0">
                <a:solidFill>
                  <a:schemeClr val="tx1"/>
                </a:solidFill>
                <a:latin typeface="Arial" charset="0"/>
                <a:ea typeface="+mn-ea"/>
                <a:cs typeface="+mn-cs"/>
              </a:rPr>
              <a:t>In a Mealy machine, outputs, just like the transitions, can also be dependent on the inputs. As such, we must include any inputs that affect the output within the sensitivity list of the first </a:t>
            </a:r>
            <a:r>
              <a:rPr lang="en-GB" sz="1200" b="1" i="0" u="none" strike="noStrike" kern="1200" baseline="0" err="1">
                <a:solidFill>
                  <a:schemeClr val="tx1"/>
                </a:solidFill>
                <a:latin typeface="Arial" charset="0"/>
                <a:ea typeface="+mn-ea"/>
                <a:cs typeface="+mn-cs"/>
              </a:rPr>
              <a:t>always</a:t>
            </a:r>
            <a:r>
              <a:rPr lang="en-GB" sz="1200" b="0" i="0" u="none" strike="noStrike" kern="1200" baseline="0" err="1">
                <a:solidFill>
                  <a:schemeClr val="tx1"/>
                </a:solidFill>
                <a:latin typeface="Arial" charset="0"/>
                <a:ea typeface="+mn-ea"/>
                <a:cs typeface="+mn-cs"/>
              </a:rPr>
              <a:t>block</a:t>
            </a:r>
            <a:r>
              <a:rPr lang="en-GB" sz="1200" b="0" i="0" u="none" strike="noStrike" kern="1200" baseline="0">
                <a:solidFill>
                  <a:schemeClr val="tx1"/>
                </a:solidFill>
                <a:latin typeface="Arial" charset="0"/>
                <a:ea typeface="+mn-ea"/>
                <a:cs typeface="+mn-cs"/>
              </a:rPr>
              <a:t> or use the wildcard option </a:t>
            </a:r>
            <a:r>
              <a:rPr lang="en-GB" sz="1200" b="1" i="0" u="none" strike="noStrike" kern="1200" baseline="0">
                <a:solidFill>
                  <a:schemeClr val="tx1"/>
                </a:solidFill>
                <a:latin typeface="Arial" charset="0"/>
                <a:ea typeface="+mn-ea"/>
                <a:cs typeface="+mn-cs"/>
              </a:rPr>
              <a:t>(*)</a:t>
            </a:r>
            <a:r>
              <a:rPr lang="en-GB" sz="1200" b="0" i="0" u="none" strike="noStrike" kern="1200" baseline="0">
                <a:solidFill>
                  <a:schemeClr val="tx1"/>
                </a:solidFill>
                <a:latin typeface="Arial" charset="0"/>
                <a:ea typeface="+mn-ea"/>
                <a:cs typeface="+mn-cs"/>
              </a:rPr>
              <a:t>for simplicity </a:t>
            </a:r>
            <a:endParaRPr lang="en-GB"/>
          </a:p>
        </p:txBody>
      </p:sp>
      <p:sp>
        <p:nvSpPr>
          <p:cNvPr id="4" name="Slide Number Placeholder 3">
            <a:extLst>
              <a:ext uri="{FF2B5EF4-FFF2-40B4-BE49-F238E27FC236}">
                <a16:creationId xmlns:a16="http://schemas.microsoft.com/office/drawing/2014/main" id="{8C37589C-6ABB-2EED-F920-826CDF5AB8D9}"/>
              </a:ext>
            </a:extLst>
          </p:cNvPr>
          <p:cNvSpPr>
            <a:spLocks noGrp="1"/>
          </p:cNvSpPr>
          <p:nvPr>
            <p:ph type="sldNum" sz="quarter" idx="5"/>
          </p:nvPr>
        </p:nvSpPr>
        <p:spPr/>
        <p:txBody>
          <a:bodyPr/>
          <a:lstStyle/>
          <a:p>
            <a:pPr>
              <a:defRPr/>
            </a:pPr>
            <a:fld id="{CE9ECBA5-E1CF-447D-A4E5-13ED89ABECBD}" type="slidenum">
              <a:rPr lang="en-GB" altLang="en-US" smtClean="0"/>
              <a:pPr>
                <a:defRPr/>
              </a:pPr>
              <a:t>43</a:t>
            </a:fld>
            <a:endParaRPr lang="en-GB" altLang="en-US"/>
          </a:p>
        </p:txBody>
      </p:sp>
    </p:spTree>
    <p:extLst>
      <p:ext uri="{BB962C8B-B14F-4D97-AF65-F5344CB8AC3E}">
        <p14:creationId xmlns:p14="http://schemas.microsoft.com/office/powerpoint/2010/main" val="35871762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2"/>
          <p:cNvSpPr>
            <a:spLocks noChangeArrowheads="1"/>
          </p:cNvSpPr>
          <p:nvPr userDrawn="1"/>
        </p:nvSpPr>
        <p:spPr bwMode="ltGray">
          <a:xfrm>
            <a:off x="121946" y="91459"/>
            <a:ext cx="14389683" cy="8048273"/>
          </a:xfrm>
          <a:prstGeom prst="rect">
            <a:avLst/>
          </a:prstGeom>
          <a:solidFill>
            <a:srgbClr val="005F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nchor="ctr"/>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lgn="ctr">
              <a:spcBef>
                <a:spcPct val="0"/>
              </a:spcBef>
            </a:pPr>
            <a:endParaRPr lang="en-US" altLang="en-US" sz="2400">
              <a:solidFill>
                <a:srgbClr val="8D010F"/>
              </a:solidFill>
              <a:latin typeface="Times" panose="02020603050405020304" pitchFamily="18" charset="0"/>
            </a:endParaRPr>
          </a:p>
        </p:txBody>
      </p:sp>
      <p:sp>
        <p:nvSpPr>
          <p:cNvPr id="5" name="Line 9"/>
          <p:cNvSpPr>
            <a:spLocks noChangeShapeType="1"/>
          </p:cNvSpPr>
          <p:nvPr/>
        </p:nvSpPr>
        <p:spPr bwMode="white">
          <a:xfrm>
            <a:off x="322015" y="1610037"/>
            <a:ext cx="1394572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lIns="91438" tIns="45719" rIns="91438" bIns="45719" anchor="ctr"/>
          <a:lstStyle/>
          <a:p>
            <a:endParaRPr lang="en-GB" sz="2000"/>
          </a:p>
        </p:txBody>
      </p:sp>
      <p:sp>
        <p:nvSpPr>
          <p:cNvPr id="6" name="Text Box 10"/>
          <p:cNvSpPr txBox="1">
            <a:spLocks noChangeArrowheads="1"/>
          </p:cNvSpPr>
          <p:nvPr/>
        </p:nvSpPr>
        <p:spPr bwMode="ltGray">
          <a:xfrm>
            <a:off x="569719" y="504926"/>
            <a:ext cx="780457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5999" anchor="b"/>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spcBef>
                <a:spcPct val="0"/>
              </a:spcBef>
            </a:pPr>
            <a:r>
              <a:rPr lang="en-GB" altLang="en-US" sz="2000">
                <a:solidFill>
                  <a:schemeClr val="bg1"/>
                </a:solidFill>
              </a:rPr>
              <a:t>School of Electronic and Electrical Engineering</a:t>
            </a:r>
          </a:p>
          <a:p>
            <a:pPr>
              <a:spcBef>
                <a:spcPct val="0"/>
              </a:spcBef>
            </a:pPr>
            <a:r>
              <a:rPr lang="en-GB" altLang="en-US" sz="1500">
                <a:solidFill>
                  <a:schemeClr val="bg1"/>
                </a:solidFill>
              </a:rPr>
              <a:t>FACULTY OF ENGINEERING</a:t>
            </a:r>
          </a:p>
        </p:txBody>
      </p:sp>
      <p:sp>
        <p:nvSpPr>
          <p:cNvPr id="16" name="Text Placeholder 15"/>
          <p:cNvSpPr>
            <a:spLocks noGrp="1"/>
          </p:cNvSpPr>
          <p:nvPr>
            <p:ph type="body" sz="quarter" idx="13" hasCustomPrompt="1"/>
          </p:nvPr>
        </p:nvSpPr>
        <p:spPr>
          <a:xfrm>
            <a:off x="558286" y="1808571"/>
            <a:ext cx="11684918" cy="506823"/>
          </a:xfrm>
        </p:spPr>
        <p:txBody>
          <a:bodyPr anchor="ctr" anchorCtr="0"/>
          <a:lstStyle>
            <a:lvl1pPr marL="0" marR="0" indent="0" algn="l" defTabSz="914400" rtl="0" eaLnBrk="1" fontAlgn="base" latinLnBrk="0" hangingPunct="1">
              <a:lnSpc>
                <a:spcPct val="100000"/>
              </a:lnSpc>
              <a:spcBef>
                <a:spcPct val="0"/>
              </a:spcBef>
              <a:spcAft>
                <a:spcPct val="40000"/>
              </a:spcAft>
              <a:buClrTx/>
              <a:buSzTx/>
              <a:buFontTx/>
              <a:buNone/>
              <a:tabLst/>
              <a:defRPr sz="2400">
                <a:solidFill>
                  <a:schemeClr val="bg1"/>
                </a:solidFill>
              </a:defRPr>
            </a:lvl1pPr>
            <a:lvl2pPr marL="1588" indent="0">
              <a:buNone/>
              <a:defRPr/>
            </a:lvl2pPr>
            <a:lvl3pPr marL="273044" indent="0">
              <a:buNone/>
              <a:defRPr/>
            </a:lvl3pPr>
            <a:lvl5pPr marL="811193" indent="0">
              <a:buNone/>
              <a:defRPr/>
            </a:lvl5pPr>
          </a:lstStyle>
          <a:p>
            <a:pPr marL="0" marR="0" lvl="0" indent="0" algn="l" defTabSz="914400" rtl="0" eaLnBrk="1" fontAlgn="base" latinLnBrk="0" hangingPunct="1">
              <a:lnSpc>
                <a:spcPct val="100000"/>
              </a:lnSpc>
              <a:spcBef>
                <a:spcPct val="0"/>
              </a:spcBef>
              <a:spcAft>
                <a:spcPct val="40000"/>
              </a:spcAft>
              <a:buClrTx/>
              <a:buSzTx/>
              <a:buFontTx/>
              <a:buNone/>
              <a:tabLst/>
              <a:defRPr/>
            </a:pPr>
            <a:r>
              <a:rPr lang="en-GB" altLang="en-US" sz="2800" kern="0"/>
              <a:t>ELEC5566M: FPGA Design for System-on-Chip (SoC)</a:t>
            </a:r>
            <a:endParaRPr lang="en-US" altLang="en-US" kern="0"/>
          </a:p>
        </p:txBody>
      </p:sp>
      <p:pic>
        <p:nvPicPr>
          <p:cNvPr id="19" name="Picture 11" descr="LeedsUniWhite"/>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63809" y="532975"/>
            <a:ext cx="3638088" cy="77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4"/>
          <p:cNvSpPr>
            <a:spLocks noGrp="1" noChangeArrowheads="1"/>
          </p:cNvSpPr>
          <p:nvPr>
            <p:ph type="subTitle" idx="1"/>
          </p:nvPr>
        </p:nvSpPr>
        <p:spPr bwMode="ltGray">
          <a:xfrm>
            <a:off x="559240" y="4211669"/>
            <a:ext cx="9061971" cy="3653779"/>
          </a:xfrm>
        </p:spPr>
        <p:txBody>
          <a:bodyPr/>
          <a:lstStyle>
            <a:lvl1pPr marL="0" indent="0">
              <a:buNone/>
              <a:defRPr sz="2800">
                <a:solidFill>
                  <a:schemeClr val="bg1"/>
                </a:solidFill>
              </a:defRPr>
            </a:lvl1pPr>
          </a:lstStyle>
          <a:p>
            <a:r>
              <a:rPr lang="en-US"/>
              <a:t>Click to edit Master subtitle style</a:t>
            </a:r>
            <a:endParaRPr lang="en-GB"/>
          </a:p>
        </p:txBody>
      </p:sp>
      <p:sp>
        <p:nvSpPr>
          <p:cNvPr id="43011" name="Rectangle 3"/>
          <p:cNvSpPr>
            <a:spLocks noGrp="1" noChangeArrowheads="1"/>
          </p:cNvSpPr>
          <p:nvPr>
            <p:ph type="ctrTitle"/>
          </p:nvPr>
        </p:nvSpPr>
        <p:spPr>
          <a:xfrm>
            <a:off x="558287" y="2467024"/>
            <a:ext cx="12438539" cy="830997"/>
          </a:xfrm>
        </p:spPr>
        <p:txBody>
          <a:bodyPr anchor="ctr" anchorCtr="0">
            <a:spAutoFit/>
          </a:bodyPr>
          <a:lstStyle>
            <a:lvl1pPr>
              <a:defRPr sz="5400">
                <a:solidFill>
                  <a:schemeClr val="bg1"/>
                </a:solidFill>
              </a:defRPr>
            </a:lvl1pPr>
          </a:lstStyle>
          <a:p>
            <a:r>
              <a:rPr lang="en-US"/>
              <a:t>Click to edit Master title style</a:t>
            </a:r>
            <a:endParaRPr lang="en-GB"/>
          </a:p>
        </p:txBody>
      </p:sp>
      <p:sp>
        <p:nvSpPr>
          <p:cNvPr id="23" name="Text Placeholder 22"/>
          <p:cNvSpPr>
            <a:spLocks noGrp="1"/>
          </p:cNvSpPr>
          <p:nvPr>
            <p:ph type="body" sz="quarter" idx="15" hasCustomPrompt="1"/>
          </p:nvPr>
        </p:nvSpPr>
        <p:spPr>
          <a:xfrm>
            <a:off x="10101462" y="4211669"/>
            <a:ext cx="4057696" cy="36543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marL="342891" indent="-342891" algn="r">
              <a:buNone/>
              <a:defRPr lang="en-GB" kern="0" dirty="0">
                <a:solidFill>
                  <a:schemeClr val="bg1"/>
                </a:solidFill>
              </a:defRPr>
            </a:lvl1pPr>
          </a:lstStyle>
          <a:p>
            <a:pPr marL="0" lvl="0" indent="0" algn="r"/>
            <a:r>
              <a:rPr lang="en-GB"/>
              <a:t>Prof Steven Freear</a:t>
            </a:r>
          </a:p>
          <a:p>
            <a:pPr marL="0" lvl="0" indent="0" algn="r"/>
            <a:r>
              <a:rPr lang="en-GB" sz="1800"/>
              <a:t>s.freear@leeds.ac.uk</a:t>
            </a:r>
            <a:endParaRPr lang="en-GB"/>
          </a:p>
          <a:p>
            <a:pPr marL="0" lvl="0" indent="0" algn="r"/>
            <a:r>
              <a:rPr lang="en-GB"/>
              <a:t>Dr David Cowell</a:t>
            </a:r>
          </a:p>
          <a:p>
            <a:pPr marL="0" lvl="0" indent="0" algn="r"/>
            <a:r>
              <a:rPr lang="en-GB" sz="1800"/>
              <a:t>d.m.j.cowell@leeds.ac.uk</a:t>
            </a:r>
          </a:p>
        </p:txBody>
      </p:sp>
      <p:sp>
        <p:nvSpPr>
          <p:cNvPr id="11" name="Text Placeholder 2"/>
          <p:cNvSpPr>
            <a:spLocks noGrp="1"/>
          </p:cNvSpPr>
          <p:nvPr>
            <p:ph type="body" sz="quarter" idx="16" hasCustomPrompt="1"/>
          </p:nvPr>
        </p:nvSpPr>
        <p:spPr>
          <a:xfrm>
            <a:off x="12789792" y="1807394"/>
            <a:ext cx="1369367" cy="508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buNone/>
              <a:defRPr lang="en-US" sz="2800" kern="1200" dirty="0" smtClean="0">
                <a:solidFill>
                  <a:schemeClr val="bg1"/>
                </a:solidFill>
                <a:latin typeface="+mn-lt"/>
                <a:ea typeface="+mn-ea"/>
                <a:cs typeface="+mn-cs"/>
              </a:defRPr>
            </a:lvl1pPr>
            <a:lvl2pPr>
              <a:defRPr lang="en-US" kern="1200" dirty="0" smtClean="0">
                <a:latin typeface="Arial" panose="020B0604020202020204" pitchFamily="34" charset="0"/>
                <a:ea typeface="+mn-ea"/>
                <a:cs typeface="+mn-cs"/>
              </a:defRPr>
            </a:lvl2pPr>
            <a:lvl3pPr>
              <a:defRPr lang="en-US" kern="1200" dirty="0" smtClean="0">
                <a:latin typeface="Arial" panose="020B0604020202020204" pitchFamily="34" charset="0"/>
                <a:ea typeface="+mn-ea"/>
                <a:cs typeface="+mn-cs"/>
              </a:defRPr>
            </a:lvl3pPr>
            <a:lvl4pPr>
              <a:defRPr lang="en-US" kern="1200" dirty="0" smtClean="0">
                <a:latin typeface="Arial" panose="020B0604020202020204" pitchFamily="34" charset="0"/>
                <a:ea typeface="+mn-ea"/>
                <a:cs typeface="+mn-cs"/>
              </a:defRPr>
            </a:lvl4pPr>
            <a:lvl5pPr>
              <a:defRPr lang="en-GB" kern="1200" dirty="0">
                <a:latin typeface="Arial" panose="020B0604020202020204" pitchFamily="34" charset="0"/>
                <a:ea typeface="+mn-ea"/>
                <a:cs typeface="+mn-cs"/>
              </a:defRPr>
            </a:lvl5pPr>
          </a:lstStyle>
          <a:p>
            <a:pPr lvl="0" algn="r"/>
            <a:r>
              <a:rPr lang="en-US"/>
              <a:t>2018</a:t>
            </a:r>
          </a:p>
        </p:txBody>
      </p:sp>
    </p:spTree>
    <p:extLst>
      <p:ext uri="{BB962C8B-B14F-4D97-AF65-F5344CB8AC3E}">
        <p14:creationId xmlns:p14="http://schemas.microsoft.com/office/powerpoint/2010/main" val="317551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2095" y="1842492"/>
            <a:ext cx="6765290" cy="767863"/>
          </a:xfrm>
          <a:prstGeom prst="rect">
            <a:avLst/>
          </a:prstGeom>
        </p:spPr>
        <p:txBody>
          <a:bodyPr anchor="b"/>
          <a:lstStyle>
            <a:lvl1pPr marL="0" indent="0" algn="ctr">
              <a:buNone/>
              <a:defRPr sz="3361" b="0" i="0">
                <a:solidFill>
                  <a:schemeClr val="tx1"/>
                </a:solidFill>
                <a:latin typeface="TradeGothic LT" panose="02000503020000020004" pitchFamily="2" charset="0"/>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5" name="Text Placeholder 4"/>
          <p:cNvSpPr>
            <a:spLocks noGrp="1"/>
          </p:cNvSpPr>
          <p:nvPr>
            <p:ph type="body" sz="quarter" idx="3"/>
          </p:nvPr>
        </p:nvSpPr>
        <p:spPr>
          <a:xfrm>
            <a:off x="7433657" y="1842492"/>
            <a:ext cx="6762267" cy="767863"/>
          </a:xfrm>
          <a:prstGeom prst="rect">
            <a:avLst/>
          </a:prstGeom>
        </p:spPr>
        <p:txBody>
          <a:bodyPr anchor="b"/>
          <a:lstStyle>
            <a:lvl1pPr marL="0" indent="0" algn="ctr">
              <a:buNone/>
              <a:defRPr lang="en-GB" sz="3361" b="0" i="0" dirty="0">
                <a:solidFill>
                  <a:schemeClr val="tx1"/>
                </a:solidFill>
                <a:latin typeface="TradeGothic LT" panose="02000503020000020004" pitchFamily="2" charset="0"/>
                <a:ea typeface="+mn-ea"/>
                <a:cs typeface="+mn-cs"/>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7" name="Content Placeholder 2">
            <a:extLst>
              <a:ext uri="{FF2B5EF4-FFF2-40B4-BE49-F238E27FC236}">
                <a16:creationId xmlns:a16="http://schemas.microsoft.com/office/drawing/2014/main" id="{B685D2CC-8789-BE43-AE51-CBA01E48544C}"/>
              </a:ext>
            </a:extLst>
          </p:cNvPr>
          <p:cNvSpPr>
            <a:spLocks noGrp="1"/>
          </p:cNvSpPr>
          <p:nvPr>
            <p:ph sz="half" idx="10"/>
          </p:nvPr>
        </p:nvSpPr>
        <p:spPr>
          <a:xfrm>
            <a:off x="432094" y="2732774"/>
            <a:ext cx="6760211"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3F7BBCCE-C1B4-EF4B-B04D-55CC1182248B}"/>
              </a:ext>
            </a:extLst>
          </p:cNvPr>
          <p:cNvSpPr>
            <a:spLocks noGrp="1"/>
          </p:cNvSpPr>
          <p:nvPr>
            <p:ph sz="half" idx="11"/>
          </p:nvPr>
        </p:nvSpPr>
        <p:spPr>
          <a:xfrm>
            <a:off x="7436192" y="2732774"/>
            <a:ext cx="6762267"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6FBAA7C-E9F9-2B44-8C3B-D09537ABCB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17650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2" name="Text Box 10">
            <a:extLst>
              <a:ext uri="{FF2B5EF4-FFF2-40B4-BE49-F238E27FC236}">
                <a16:creationId xmlns:a16="http://schemas.microsoft.com/office/drawing/2014/main" id="{AA111AB0-BBC3-BD4A-9F14-83CAFF85F2D7}"/>
              </a:ext>
            </a:extLst>
          </p:cNvPr>
          <p:cNvSpPr txBox="1">
            <a:spLocks noChangeArrowheads="1"/>
          </p:cNvSpPr>
          <p:nvPr/>
        </p:nvSpPr>
        <p:spPr bwMode="ltGray">
          <a:xfrm>
            <a:off x="432094" y="636325"/>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GB" altLang="en-US" sz="1680" b="1" i="0">
                <a:solidFill>
                  <a:schemeClr val="bg1"/>
                </a:solidFill>
                <a:latin typeface="TradeGothic LT Bold" panose="02000503020000020004" pitchFamily="2" charset="77"/>
              </a:rPr>
              <a:t>School of Electronic and Electrical Engineering</a:t>
            </a:r>
          </a:p>
          <a:p>
            <a:pPr>
              <a:spcBef>
                <a:spcPct val="0"/>
              </a:spcBef>
            </a:pPr>
            <a:r>
              <a:rPr lang="en-GB" altLang="en-US" sz="1320" b="0" i="0">
                <a:solidFill>
                  <a:schemeClr val="bg1"/>
                </a:solidFill>
                <a:latin typeface="TradeGothic LT" panose="02000503020000020004" pitchFamily="2" charset="0"/>
              </a:rPr>
              <a:t>FACULTY OF ENGINEERING AND PHYSICAL SCIENCES</a:t>
            </a:r>
          </a:p>
        </p:txBody>
      </p:sp>
      <p:sp>
        <p:nvSpPr>
          <p:cNvPr id="5" name="Subtitle 4">
            <a:extLst>
              <a:ext uri="{FF2B5EF4-FFF2-40B4-BE49-F238E27FC236}">
                <a16:creationId xmlns:a16="http://schemas.microsoft.com/office/drawing/2014/main" id="{BC5D6C39-617F-4216-BE4D-92F279A23DFF}"/>
              </a:ext>
            </a:extLst>
          </p:cNvPr>
          <p:cNvSpPr>
            <a:spLocks noGrp="1" noChangeArrowheads="1"/>
          </p:cNvSpPr>
          <p:nvPr>
            <p:ph type="subTitle" idx="1"/>
          </p:nvPr>
        </p:nvSpPr>
        <p:spPr bwMode="ltGray">
          <a:xfrm>
            <a:off x="432094" y="3885971"/>
            <a:ext cx="13769387"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US"/>
              <a:t>Click to edit Master subtitle style</a:t>
            </a:r>
            <a:endParaRPr lang="en-GB"/>
          </a:p>
        </p:txBody>
      </p:sp>
      <p:sp>
        <p:nvSpPr>
          <p:cNvPr id="6" name="Title 3">
            <a:extLst>
              <a:ext uri="{FF2B5EF4-FFF2-40B4-BE49-F238E27FC236}">
                <a16:creationId xmlns:a16="http://schemas.microsoft.com/office/drawing/2014/main" id="{824D9A32-970C-4C6C-9C73-5E62D1C43061}"/>
              </a:ext>
            </a:extLst>
          </p:cNvPr>
          <p:cNvSpPr>
            <a:spLocks noGrp="1"/>
          </p:cNvSpPr>
          <p:nvPr>
            <p:ph type="title"/>
          </p:nvPr>
        </p:nvSpPr>
        <p:spPr>
          <a:xfrm>
            <a:off x="432094" y="2681985"/>
            <a:ext cx="13769387" cy="1080344"/>
          </a:xfrm>
        </p:spPr>
        <p:txBody>
          <a:bodyPr/>
          <a:lstStyle>
            <a:lvl1pPr>
              <a:defRPr lang="en-GB" sz="4321" b="1" i="0" kern="0" dirty="0">
                <a:solidFill>
                  <a:schemeClr val="tx1"/>
                </a:solidFill>
                <a:latin typeface="+mj-lt"/>
                <a:ea typeface="+mj-ea"/>
                <a:cs typeface="+mj-cs"/>
              </a:defRPr>
            </a:lvl1pPr>
          </a:lstStyle>
          <a:p>
            <a:r>
              <a:rPr lang="en-US"/>
              <a:t>Click to edit Master title style</a:t>
            </a:r>
            <a:endParaRPr lang="en-GB"/>
          </a:p>
        </p:txBody>
      </p:sp>
    </p:spTree>
    <p:extLst>
      <p:ext uri="{BB962C8B-B14F-4D97-AF65-F5344CB8AC3E}">
        <p14:creationId xmlns:p14="http://schemas.microsoft.com/office/powerpoint/2010/main" val="3396780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A664235-1B01-5149-BF72-54BFA7596AC4}"/>
              </a:ext>
            </a:extLst>
          </p:cNvPr>
          <p:cNvSpPr>
            <a:spLocks noGrp="1"/>
          </p:cNvSpPr>
          <p:nvPr>
            <p:ph type="body" idx="1" hasCustomPrompt="1"/>
          </p:nvPr>
        </p:nvSpPr>
        <p:spPr>
          <a:xfrm>
            <a:off x="1155952" y="2646349"/>
            <a:ext cx="12438539" cy="3457050"/>
          </a:xfrm>
          <a:prstGeom prst="rect">
            <a:avLst/>
          </a:prstGeom>
        </p:spPr>
        <p:txBody>
          <a:bodyPr anchor="ctr" anchorCtr="0"/>
          <a:lstStyle>
            <a:lvl1pPr marL="0" indent="0" algn="ctr">
              <a:buNone/>
              <a:defRPr sz="3841" b="0" i="0">
                <a:latin typeface="TradeGothic LT" panose="02000503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a:t>Click to add a quote</a:t>
            </a:r>
          </a:p>
        </p:txBody>
      </p:sp>
      <p:sp>
        <p:nvSpPr>
          <p:cNvPr id="11" name="Text Placeholder 2">
            <a:extLst>
              <a:ext uri="{FF2B5EF4-FFF2-40B4-BE49-F238E27FC236}">
                <a16:creationId xmlns:a16="http://schemas.microsoft.com/office/drawing/2014/main" id="{80456AE4-B34F-BA41-B00F-CD7D05152756}"/>
              </a:ext>
            </a:extLst>
          </p:cNvPr>
          <p:cNvSpPr>
            <a:spLocks noGrp="1"/>
          </p:cNvSpPr>
          <p:nvPr>
            <p:ph type="body" idx="10" hasCustomPrompt="1"/>
          </p:nvPr>
        </p:nvSpPr>
        <p:spPr>
          <a:xfrm>
            <a:off x="1155952" y="6326326"/>
            <a:ext cx="12438539" cy="633714"/>
          </a:xfrm>
          <a:prstGeom prst="rect">
            <a:avLst/>
          </a:prstGeom>
        </p:spPr>
        <p:txBody>
          <a:bodyPr anchor="ctr" anchorCtr="0"/>
          <a:lstStyle>
            <a:lvl1pPr marL="0" indent="0" algn="ctr">
              <a:buNone/>
              <a:defRPr sz="2880" b="1" i="0" cap="all" baseline="0">
                <a:latin typeface="TradeGothic LT CondEighteen" panose="02000606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a:t>CLICK TO ADD A source</a:t>
            </a:r>
          </a:p>
        </p:txBody>
      </p:sp>
      <p:sp>
        <p:nvSpPr>
          <p:cNvPr id="2" name="Title 1">
            <a:extLst>
              <a:ext uri="{FF2B5EF4-FFF2-40B4-BE49-F238E27FC236}">
                <a16:creationId xmlns:a16="http://schemas.microsoft.com/office/drawing/2014/main" id="{D0B2AD4C-4960-F648-BE22-24C65FEF6AB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35827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30437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2_Title Onl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a:solidFill>
                <a:schemeClr val="tx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a:latin typeface="TradeGothic LT" panose="02000503020000020004" pitchFamily="2" charset="77"/>
            </a:endParaRPr>
          </a:p>
        </p:txBody>
      </p:sp>
      <p:pic>
        <p:nvPicPr>
          <p:cNvPr id="7" name="Picture 6">
            <a:extLst>
              <a:ext uri="{FF2B5EF4-FFF2-40B4-BE49-F238E27FC236}">
                <a16:creationId xmlns:a16="http://schemas.microsoft.com/office/drawing/2014/main" id="{A997CB4D-BD72-5944-A4B8-59100FCA4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9682" y="754710"/>
            <a:ext cx="3571801" cy="776706"/>
          </a:xfrm>
          <a:prstGeom prst="rect">
            <a:avLst/>
          </a:prstGeom>
        </p:spPr>
      </p:pic>
    </p:spTree>
    <p:extLst>
      <p:ext uri="{BB962C8B-B14F-4D97-AF65-F5344CB8AC3E}">
        <p14:creationId xmlns:p14="http://schemas.microsoft.com/office/powerpoint/2010/main" val="153437383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rgbClr val="2A5A6C"/>
                </a:solidFill>
              </a:defRPr>
            </a:lvl1pPr>
          </a:lstStyle>
          <a:p>
            <a:r>
              <a:rPr lang="en-US"/>
              <a:t>Click to edit Master title style</a:t>
            </a:r>
            <a:endParaRPr lang="en-GB"/>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a:solidFill>
                <a:schemeClr val="accent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7" cy="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a:latin typeface="TradeGothic LT" panose="02000503020000020004" pitchFamily="2" charset="77"/>
            </a:endParaRPr>
          </a:p>
        </p:txBody>
      </p:sp>
      <p:pic>
        <p:nvPicPr>
          <p:cNvPr id="6" name="Picture 5">
            <a:extLst>
              <a:ext uri="{FF2B5EF4-FFF2-40B4-BE49-F238E27FC236}">
                <a16:creationId xmlns:a16="http://schemas.microsoft.com/office/drawing/2014/main" id="{D02F93A8-66B5-47F4-983F-27B09C4112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2736" y="751776"/>
            <a:ext cx="3578747" cy="778259"/>
          </a:xfrm>
          <a:prstGeom prst="rect">
            <a:avLst/>
          </a:prstGeom>
        </p:spPr>
      </p:pic>
    </p:spTree>
    <p:extLst>
      <p:ext uri="{BB962C8B-B14F-4D97-AF65-F5344CB8AC3E}">
        <p14:creationId xmlns:p14="http://schemas.microsoft.com/office/powerpoint/2010/main" val="1517912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_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a:solidFill>
                <a:schemeClr val="tx1"/>
              </a:solidFill>
              <a:latin typeface="TradeGothic LT Bold" panose="02000503020000020004" pitchFamily="2" charset="77"/>
            </a:endParaRPr>
          </a:p>
        </p:txBody>
      </p:sp>
      <p:sp>
        <p:nvSpPr>
          <p:cNvPr id="3" name="Rectangle 4">
            <a:extLst>
              <a:ext uri="{FF2B5EF4-FFF2-40B4-BE49-F238E27FC236}">
                <a16:creationId xmlns:a16="http://schemas.microsoft.com/office/drawing/2014/main" id="{9E914FC8-EEA1-41CD-A080-D1D18A3FD2D2}"/>
              </a:ext>
            </a:extLst>
          </p:cNvPr>
          <p:cNvSpPr>
            <a:spLocks noGrp="1" noChangeArrowheads="1"/>
          </p:cNvSpPr>
          <p:nvPr>
            <p:ph type="title"/>
          </p:nvPr>
        </p:nvSpPr>
        <p:spPr bwMode="ltGray">
          <a:xfrm>
            <a:off x="432094" y="496898"/>
            <a:ext cx="9880543"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defRPr>
                <a:solidFill>
                  <a:schemeClr val="tx1"/>
                </a:solidFill>
              </a:defRPr>
            </a:lvl1pPr>
          </a:lstStyle>
          <a:p>
            <a:pPr lvl="0"/>
            <a:r>
              <a:rPr lang="en-US" altLang="en-US"/>
              <a:t>Click to edit Master title style</a:t>
            </a:r>
            <a:endParaRPr lang="en-GB" altLang="en-US"/>
          </a:p>
        </p:txBody>
      </p:sp>
      <p:pic>
        <p:nvPicPr>
          <p:cNvPr id="4" name="Picture 3">
            <a:extLst>
              <a:ext uri="{FF2B5EF4-FFF2-40B4-BE49-F238E27FC236}">
                <a16:creationId xmlns:a16="http://schemas.microsoft.com/office/drawing/2014/main" id="{068B7075-9E24-415E-A53A-4FB02F066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9682" y="751775"/>
            <a:ext cx="3571801" cy="776706"/>
          </a:xfrm>
          <a:prstGeom prst="rect">
            <a:avLst/>
          </a:prstGeom>
        </p:spPr>
      </p:pic>
      <p:sp>
        <p:nvSpPr>
          <p:cNvPr id="5" name="Line 9">
            <a:extLst>
              <a:ext uri="{FF2B5EF4-FFF2-40B4-BE49-F238E27FC236}">
                <a16:creationId xmlns:a16="http://schemas.microsoft.com/office/drawing/2014/main" id="{F652CC83-440E-400A-92A0-ACD0560ED99F}"/>
              </a:ext>
            </a:extLst>
          </p:cNvPr>
          <p:cNvSpPr>
            <a:spLocks noChangeShapeType="1"/>
          </p:cNvSpPr>
          <p:nvPr/>
        </p:nvSpPr>
        <p:spPr bwMode="white">
          <a:xfrm>
            <a:off x="432094" y="1728333"/>
            <a:ext cx="13769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a:latin typeface="TradeGothic LT" panose="02000503020000020004" pitchFamily="2" charset="77"/>
            </a:endParaRPr>
          </a:p>
        </p:txBody>
      </p:sp>
    </p:spTree>
    <p:extLst>
      <p:ext uri="{BB962C8B-B14F-4D97-AF65-F5344CB8AC3E}">
        <p14:creationId xmlns:p14="http://schemas.microsoft.com/office/powerpoint/2010/main" val="2537233443"/>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ontrast Light">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731343B5-64D6-2D49-B7E6-2CB5C2CD0D02}"/>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a:solidFill>
                <a:schemeClr val="tx1"/>
              </a:solidFill>
              <a:latin typeface="TradeGothic LT Bold" panose="02000503020000020004" pitchFamily="2" charset="77"/>
            </a:endParaRPr>
          </a:p>
        </p:txBody>
      </p:sp>
      <p:pic>
        <p:nvPicPr>
          <p:cNvPr id="9" name="Picture 8">
            <a:extLst>
              <a:ext uri="{FF2B5EF4-FFF2-40B4-BE49-F238E27FC236}">
                <a16:creationId xmlns:a16="http://schemas.microsoft.com/office/drawing/2014/main" id="{F7AAC0FC-9050-2D47-933F-7C1511CA8B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8" y="751774"/>
            <a:ext cx="2685494" cy="779642"/>
          </a:xfrm>
          <a:prstGeom prst="rect">
            <a:avLst/>
          </a:prstGeom>
        </p:spPr>
      </p:pic>
    </p:spTree>
    <p:extLst>
      <p:ext uri="{BB962C8B-B14F-4D97-AF65-F5344CB8AC3E}">
        <p14:creationId xmlns:p14="http://schemas.microsoft.com/office/powerpoint/2010/main" val="14515508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a:solidFill>
                <a:schemeClr val="tx1"/>
              </a:solidFill>
              <a:latin typeface="TradeGothic LT Bold" panose="02000503020000020004" pitchFamily="2" charset="77"/>
            </a:endParaRPr>
          </a:p>
        </p:txBody>
      </p:sp>
    </p:spTree>
    <p:extLst>
      <p:ext uri="{BB962C8B-B14F-4D97-AF65-F5344CB8AC3E}">
        <p14:creationId xmlns:p14="http://schemas.microsoft.com/office/powerpoint/2010/main" val="274139374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61AD0A-CF43-5848-9CC3-1A0904EAF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7" y="751825"/>
            <a:ext cx="2685494" cy="779642"/>
          </a:xfrm>
          <a:prstGeom prst="rect">
            <a:avLst/>
          </a:prstGeom>
        </p:spPr>
      </p:pic>
      <p:sp>
        <p:nvSpPr>
          <p:cNvPr id="6" name="Text Box 10"/>
          <p:cNvSpPr txBox="1">
            <a:spLocks noChangeArrowheads="1"/>
          </p:cNvSpPr>
          <p:nvPr/>
        </p:nvSpPr>
        <p:spPr bwMode="ltGray">
          <a:xfrm>
            <a:off x="432094" y="636323"/>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US" altLang="en-US" sz="1680" b="1" i="0">
                <a:solidFill>
                  <a:schemeClr val="tx1"/>
                </a:solidFill>
                <a:latin typeface="TradeGothic LT Bold" panose="02000806050000020004" pitchFamily="2" charset="0"/>
              </a:rPr>
              <a:t>School of Electronic and Electrical Engineering</a:t>
            </a:r>
          </a:p>
          <a:p>
            <a:pPr>
              <a:spcBef>
                <a:spcPct val="0"/>
              </a:spcBef>
            </a:pPr>
            <a:r>
              <a:rPr lang="en-GB" altLang="en-US" sz="1320" b="0" i="0">
                <a:solidFill>
                  <a:schemeClr val="tx1"/>
                </a:solidFill>
                <a:latin typeface="TradeGothic LT CondEighteen" panose="02000606020000020004" pitchFamily="2" charset="0"/>
              </a:rPr>
              <a:t>FACULTY OF ENGINEERING</a:t>
            </a:r>
          </a:p>
        </p:txBody>
      </p:sp>
      <p:sp>
        <p:nvSpPr>
          <p:cNvPr id="43012" name="Rectangle 4"/>
          <p:cNvSpPr>
            <a:spLocks noGrp="1" noChangeArrowheads="1"/>
          </p:cNvSpPr>
          <p:nvPr>
            <p:ph type="subTitle" idx="1" hasCustomPrompt="1"/>
          </p:nvPr>
        </p:nvSpPr>
        <p:spPr bwMode="ltGray">
          <a:xfrm>
            <a:off x="432094" y="3885969"/>
            <a:ext cx="13769388"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GB"/>
              <a:t>Subtitle</a:t>
            </a:r>
          </a:p>
        </p:txBody>
      </p:sp>
      <p:sp>
        <p:nvSpPr>
          <p:cNvPr id="13" name="Line 9">
            <a:extLst>
              <a:ext uri="{FF2B5EF4-FFF2-40B4-BE49-F238E27FC236}">
                <a16:creationId xmlns:a16="http://schemas.microsoft.com/office/drawing/2014/main" id="{6DCECDAA-B31A-3F4B-BAB2-5F43375466F7}"/>
              </a:ext>
            </a:extLst>
          </p:cNvPr>
          <p:cNvSpPr>
            <a:spLocks noChangeShapeType="1"/>
          </p:cNvSpPr>
          <p:nvPr/>
        </p:nvSpPr>
        <p:spPr bwMode="white">
          <a:xfrm>
            <a:off x="432094" y="1728333"/>
            <a:ext cx="13769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a:latin typeface="TradeGothic LT" panose="02000503020000020004" pitchFamily="2" charset="77"/>
            </a:endParaRPr>
          </a:p>
        </p:txBody>
      </p:sp>
      <p:sp>
        <p:nvSpPr>
          <p:cNvPr id="4" name="Title 3">
            <a:extLst>
              <a:ext uri="{FF2B5EF4-FFF2-40B4-BE49-F238E27FC236}">
                <a16:creationId xmlns:a16="http://schemas.microsoft.com/office/drawing/2014/main" id="{4E6B8311-CD6E-A64C-8453-20232A2D86B0}"/>
              </a:ext>
            </a:extLst>
          </p:cNvPr>
          <p:cNvSpPr>
            <a:spLocks noGrp="1"/>
          </p:cNvSpPr>
          <p:nvPr>
            <p:ph type="title" hasCustomPrompt="1"/>
          </p:nvPr>
        </p:nvSpPr>
        <p:spPr>
          <a:xfrm>
            <a:off x="432094" y="2681984"/>
            <a:ext cx="13769388" cy="1080344"/>
          </a:xfrm>
        </p:spPr>
        <p:txBody>
          <a:bodyPr/>
          <a:lstStyle>
            <a:lvl1pPr>
              <a:defRPr sz="4321">
                <a:solidFill>
                  <a:schemeClr val="tx1"/>
                </a:solidFill>
                <a:latin typeface="+mj-lt"/>
              </a:defRPr>
            </a:lvl1pPr>
          </a:lstStyle>
          <a:p>
            <a:r>
              <a:rPr lang="en-GB"/>
              <a:t>Title</a:t>
            </a:r>
          </a:p>
        </p:txBody>
      </p:sp>
      <p:sp>
        <p:nvSpPr>
          <p:cNvPr id="7" name="Text Placeholder 6">
            <a:extLst>
              <a:ext uri="{FF2B5EF4-FFF2-40B4-BE49-F238E27FC236}">
                <a16:creationId xmlns:a16="http://schemas.microsoft.com/office/drawing/2014/main" id="{45DCF817-C4AF-234A-9A06-C2535918C652}"/>
              </a:ext>
            </a:extLst>
          </p:cNvPr>
          <p:cNvSpPr>
            <a:spLocks noGrp="1"/>
          </p:cNvSpPr>
          <p:nvPr>
            <p:ph type="body" sz="quarter" idx="13" hasCustomPrompt="1"/>
          </p:nvPr>
        </p:nvSpPr>
        <p:spPr>
          <a:xfrm>
            <a:off x="432094" y="5467820"/>
            <a:ext cx="13769388" cy="1116922"/>
          </a:xfrm>
          <a:prstGeom prst="rect">
            <a:avLst/>
          </a:prstGeom>
        </p:spPr>
        <p:txBody>
          <a:bodyPr lIns="0" tIns="0" rIns="0" bIns="0" anchor="b" anchorCtr="0"/>
          <a:lstStyle>
            <a:lvl1pPr marL="0" indent="0">
              <a:buNone/>
              <a:defRPr lang="en-GB" b="1" i="0" dirty="0" smtClean="0">
                <a:solidFill>
                  <a:schemeClr val="tx1"/>
                </a:solidFill>
                <a:latin typeface="+mj-lt"/>
              </a:defRPr>
            </a:lvl1pPr>
          </a:lstStyle>
          <a:p>
            <a:pPr lvl="0"/>
            <a:r>
              <a:rPr lang="en-GB"/>
              <a:t>Authors and Institutes</a:t>
            </a:r>
          </a:p>
        </p:txBody>
      </p:sp>
      <p:sp>
        <p:nvSpPr>
          <p:cNvPr id="18" name="Text Placeholder 6">
            <a:extLst>
              <a:ext uri="{FF2B5EF4-FFF2-40B4-BE49-F238E27FC236}">
                <a16:creationId xmlns:a16="http://schemas.microsoft.com/office/drawing/2014/main" id="{7199CDCA-298A-4546-AB14-7859D89F9EEF}"/>
              </a:ext>
            </a:extLst>
          </p:cNvPr>
          <p:cNvSpPr>
            <a:spLocks noGrp="1"/>
          </p:cNvSpPr>
          <p:nvPr>
            <p:ph type="body" sz="quarter" idx="14" hasCustomPrompt="1"/>
          </p:nvPr>
        </p:nvSpPr>
        <p:spPr>
          <a:xfrm>
            <a:off x="432094" y="6708383"/>
            <a:ext cx="7779326" cy="462726"/>
          </a:xfrm>
          <a:prstGeom prst="rect">
            <a:avLst/>
          </a:prstGeom>
        </p:spPr>
        <p:txBody>
          <a:bodyPr lIns="0" tIns="0" rIns="0" bIns="0"/>
          <a:lstStyle>
            <a:lvl1pPr marL="0" indent="0">
              <a:buNone/>
              <a:defRPr lang="en-GB" b="0" i="0" dirty="0" smtClean="0">
                <a:solidFill>
                  <a:schemeClr val="tx1"/>
                </a:solidFill>
                <a:latin typeface="+mj-lt"/>
              </a:defRPr>
            </a:lvl1pPr>
          </a:lstStyle>
          <a:p>
            <a:pPr lvl="0"/>
            <a:r>
              <a:rPr lang="en-GB"/>
              <a:t>Date</a:t>
            </a:r>
          </a:p>
        </p:txBody>
      </p:sp>
    </p:spTree>
    <p:extLst>
      <p:ext uri="{BB962C8B-B14F-4D97-AF65-F5344CB8AC3E}">
        <p14:creationId xmlns:p14="http://schemas.microsoft.com/office/powerpoint/2010/main" val="295655274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8596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ne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1B3680A-5EEE-4355-B0CA-36202FDB3E4B}"/>
              </a:ext>
            </a:extLst>
          </p:cNvPr>
          <p:cNvSpPr>
            <a:spLocks noGrp="1"/>
          </p:cNvSpPr>
          <p:nvPr>
            <p:ph sz="half" idx="10"/>
          </p:nvPr>
        </p:nvSpPr>
        <p:spPr>
          <a:xfrm>
            <a:off x="432094" y="1998738"/>
            <a:ext cx="13764308" cy="5496985"/>
          </a:xfrm>
          <a:prstGeom prst="rect">
            <a:avLst/>
          </a:prstGeom>
        </p:spPr>
        <p:txBody>
          <a:bodyPr/>
          <a:lstStyle>
            <a:lvl1pPr marL="0" indent="0">
              <a:spcBef>
                <a:spcPts val="2400"/>
              </a:spcBef>
              <a:spcAft>
                <a:spcPts val="1440"/>
              </a:spcAft>
              <a:buNone/>
              <a:defRPr sz="2640" b="1" i="0">
                <a:solidFill>
                  <a:schemeClr val="tx1"/>
                </a:solidFill>
                <a:latin typeface="TradeGothic LT CondEighteen" panose="02000606020000020004" pitchFamily="2" charset="0"/>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98907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6E709B4-5E4D-DA4F-B332-7961A362272D}"/>
              </a:ext>
            </a:extLst>
          </p:cNvPr>
          <p:cNvSpPr>
            <a:spLocks noGrp="1"/>
          </p:cNvSpPr>
          <p:nvPr>
            <p:ph sz="half" idx="10"/>
          </p:nvPr>
        </p:nvSpPr>
        <p:spPr>
          <a:xfrm>
            <a:off x="432094" y="1998738"/>
            <a:ext cx="6760211"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765F8334-ED18-E44B-AC30-68AA956CAAC1}"/>
              </a:ext>
            </a:extLst>
          </p:cNvPr>
          <p:cNvSpPr>
            <a:spLocks noGrp="1"/>
          </p:cNvSpPr>
          <p:nvPr>
            <p:ph sz="half" idx="1"/>
          </p:nvPr>
        </p:nvSpPr>
        <p:spPr>
          <a:xfrm>
            <a:off x="7436193" y="1998738"/>
            <a:ext cx="6762267"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DAD87A2A-08F8-8D4D-A696-F7E89588C632}"/>
              </a:ext>
            </a:extLst>
          </p:cNvPr>
          <p:cNvSpPr>
            <a:spLocks noGrp="1" noChangeArrowheads="1"/>
          </p:cNvSpPr>
          <p:nvPr>
            <p:ph type="title"/>
          </p:nvPr>
        </p:nvSpPr>
        <p:spPr bwMode="ltGray">
          <a:xfrm>
            <a:off x="432094" y="496896"/>
            <a:ext cx="105731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a:p>
        </p:txBody>
      </p:sp>
    </p:spTree>
    <p:extLst>
      <p:ext uri="{BB962C8B-B14F-4D97-AF65-F5344CB8AC3E}">
        <p14:creationId xmlns:p14="http://schemas.microsoft.com/office/powerpoint/2010/main" val="3891632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2094" y="1842491"/>
            <a:ext cx="6765289" cy="767863"/>
          </a:xfrm>
          <a:prstGeom prst="rect">
            <a:avLst/>
          </a:prstGeom>
        </p:spPr>
        <p:txBody>
          <a:bodyPr anchor="b"/>
          <a:lstStyle>
            <a:lvl1pPr marL="0" indent="0" algn="ctr">
              <a:buNone/>
              <a:defRPr sz="3361" b="0" i="0">
                <a:solidFill>
                  <a:schemeClr val="tx1"/>
                </a:solidFill>
                <a:latin typeface="TradeGothic LT" panose="02000503020000020004" pitchFamily="2" charset="0"/>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5" name="Text Placeholder 4"/>
          <p:cNvSpPr>
            <a:spLocks noGrp="1"/>
          </p:cNvSpPr>
          <p:nvPr>
            <p:ph type="body" sz="quarter" idx="3"/>
          </p:nvPr>
        </p:nvSpPr>
        <p:spPr>
          <a:xfrm>
            <a:off x="7433657" y="1842491"/>
            <a:ext cx="6762267" cy="767863"/>
          </a:xfrm>
          <a:prstGeom prst="rect">
            <a:avLst/>
          </a:prstGeom>
        </p:spPr>
        <p:txBody>
          <a:bodyPr anchor="b"/>
          <a:lstStyle>
            <a:lvl1pPr marL="0" indent="0" algn="ctr">
              <a:buNone/>
              <a:defRPr lang="en-GB" sz="3361" b="0" i="0" dirty="0">
                <a:solidFill>
                  <a:schemeClr val="tx1"/>
                </a:solidFill>
                <a:latin typeface="TradeGothic LT" panose="02000503020000020004" pitchFamily="2" charset="0"/>
                <a:ea typeface="+mn-ea"/>
                <a:cs typeface="+mn-cs"/>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7" name="Content Placeholder 2">
            <a:extLst>
              <a:ext uri="{FF2B5EF4-FFF2-40B4-BE49-F238E27FC236}">
                <a16:creationId xmlns:a16="http://schemas.microsoft.com/office/drawing/2014/main" id="{B685D2CC-8789-BE43-AE51-CBA01E48544C}"/>
              </a:ext>
            </a:extLst>
          </p:cNvPr>
          <p:cNvSpPr>
            <a:spLocks noGrp="1"/>
          </p:cNvSpPr>
          <p:nvPr>
            <p:ph sz="half" idx="10"/>
          </p:nvPr>
        </p:nvSpPr>
        <p:spPr>
          <a:xfrm>
            <a:off x="432094" y="2732773"/>
            <a:ext cx="6760211"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3F7BBCCE-C1B4-EF4B-B04D-55CC1182248B}"/>
              </a:ext>
            </a:extLst>
          </p:cNvPr>
          <p:cNvSpPr>
            <a:spLocks noGrp="1"/>
          </p:cNvSpPr>
          <p:nvPr>
            <p:ph sz="half" idx="11"/>
          </p:nvPr>
        </p:nvSpPr>
        <p:spPr>
          <a:xfrm>
            <a:off x="7436193" y="2732773"/>
            <a:ext cx="6762267"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6FBAA7C-E9F9-2B44-8C3B-D09537ABCB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01831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2" name="Text Box 10">
            <a:extLst>
              <a:ext uri="{FF2B5EF4-FFF2-40B4-BE49-F238E27FC236}">
                <a16:creationId xmlns:a16="http://schemas.microsoft.com/office/drawing/2014/main" id="{AA111AB0-BBC3-BD4A-9F14-83CAFF85F2D7}"/>
              </a:ext>
            </a:extLst>
          </p:cNvPr>
          <p:cNvSpPr txBox="1">
            <a:spLocks noChangeArrowheads="1"/>
          </p:cNvSpPr>
          <p:nvPr/>
        </p:nvSpPr>
        <p:spPr bwMode="ltGray">
          <a:xfrm>
            <a:off x="432094" y="636323"/>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GB" altLang="en-US" sz="1680" b="1" i="0">
                <a:solidFill>
                  <a:schemeClr val="bg1"/>
                </a:solidFill>
                <a:latin typeface="TradeGothic LT Bold" panose="02000503020000020004" pitchFamily="2" charset="77"/>
              </a:rPr>
              <a:t>School of Electronic and Electrical Engineering</a:t>
            </a:r>
          </a:p>
          <a:p>
            <a:pPr>
              <a:spcBef>
                <a:spcPct val="0"/>
              </a:spcBef>
            </a:pPr>
            <a:r>
              <a:rPr lang="en-GB" altLang="en-US" sz="1320" b="0" i="0">
                <a:solidFill>
                  <a:schemeClr val="bg1"/>
                </a:solidFill>
                <a:latin typeface="TradeGothic LT" panose="02000503020000020004" pitchFamily="2" charset="0"/>
              </a:rPr>
              <a:t>FACULTY OF ENGINEERING AND PHYSICAL SCIENCES</a:t>
            </a:r>
          </a:p>
        </p:txBody>
      </p:sp>
      <p:sp>
        <p:nvSpPr>
          <p:cNvPr id="5" name="Subtitle 4">
            <a:extLst>
              <a:ext uri="{FF2B5EF4-FFF2-40B4-BE49-F238E27FC236}">
                <a16:creationId xmlns:a16="http://schemas.microsoft.com/office/drawing/2014/main" id="{BC5D6C39-617F-4216-BE4D-92F279A23DFF}"/>
              </a:ext>
            </a:extLst>
          </p:cNvPr>
          <p:cNvSpPr>
            <a:spLocks noGrp="1" noChangeArrowheads="1"/>
          </p:cNvSpPr>
          <p:nvPr>
            <p:ph type="subTitle" idx="1"/>
          </p:nvPr>
        </p:nvSpPr>
        <p:spPr bwMode="ltGray">
          <a:xfrm>
            <a:off x="432094" y="3885969"/>
            <a:ext cx="13769388"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US"/>
              <a:t>Click to edit Master subtitle style</a:t>
            </a:r>
            <a:endParaRPr lang="en-GB"/>
          </a:p>
        </p:txBody>
      </p:sp>
      <p:sp>
        <p:nvSpPr>
          <p:cNvPr id="6" name="Title 3">
            <a:extLst>
              <a:ext uri="{FF2B5EF4-FFF2-40B4-BE49-F238E27FC236}">
                <a16:creationId xmlns:a16="http://schemas.microsoft.com/office/drawing/2014/main" id="{824D9A32-970C-4C6C-9C73-5E62D1C43061}"/>
              </a:ext>
            </a:extLst>
          </p:cNvPr>
          <p:cNvSpPr>
            <a:spLocks noGrp="1"/>
          </p:cNvSpPr>
          <p:nvPr>
            <p:ph type="title"/>
          </p:nvPr>
        </p:nvSpPr>
        <p:spPr>
          <a:xfrm>
            <a:off x="432094" y="2681984"/>
            <a:ext cx="13769388" cy="1080344"/>
          </a:xfrm>
        </p:spPr>
        <p:txBody>
          <a:bodyPr/>
          <a:lstStyle>
            <a:lvl1pPr>
              <a:defRPr lang="en-GB" sz="4321" b="1" i="0" kern="0" dirty="0">
                <a:solidFill>
                  <a:schemeClr val="tx1"/>
                </a:solidFill>
                <a:latin typeface="+mj-lt"/>
                <a:ea typeface="+mj-ea"/>
                <a:cs typeface="+mj-cs"/>
              </a:defRPr>
            </a:lvl1pPr>
          </a:lstStyle>
          <a:p>
            <a:r>
              <a:rPr lang="en-US"/>
              <a:t>Click to edit Master title style</a:t>
            </a:r>
            <a:endParaRPr lang="en-GB"/>
          </a:p>
        </p:txBody>
      </p:sp>
    </p:spTree>
    <p:extLst>
      <p:ext uri="{BB962C8B-B14F-4D97-AF65-F5344CB8AC3E}">
        <p14:creationId xmlns:p14="http://schemas.microsoft.com/office/powerpoint/2010/main" val="17483471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A664235-1B01-5149-BF72-54BFA7596AC4}"/>
              </a:ext>
            </a:extLst>
          </p:cNvPr>
          <p:cNvSpPr>
            <a:spLocks noGrp="1"/>
          </p:cNvSpPr>
          <p:nvPr>
            <p:ph type="body" idx="1" hasCustomPrompt="1"/>
          </p:nvPr>
        </p:nvSpPr>
        <p:spPr>
          <a:xfrm>
            <a:off x="1155951" y="2646348"/>
            <a:ext cx="12438539" cy="3457050"/>
          </a:xfrm>
          <a:prstGeom prst="rect">
            <a:avLst/>
          </a:prstGeom>
        </p:spPr>
        <p:txBody>
          <a:bodyPr anchor="ctr" anchorCtr="0"/>
          <a:lstStyle>
            <a:lvl1pPr marL="0" indent="0" algn="ctr">
              <a:buNone/>
              <a:defRPr sz="3841" b="0" i="0">
                <a:latin typeface="TradeGothic LT" panose="02000503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a:t>Click to add a quote</a:t>
            </a:r>
          </a:p>
        </p:txBody>
      </p:sp>
      <p:sp>
        <p:nvSpPr>
          <p:cNvPr id="11" name="Text Placeholder 2">
            <a:extLst>
              <a:ext uri="{FF2B5EF4-FFF2-40B4-BE49-F238E27FC236}">
                <a16:creationId xmlns:a16="http://schemas.microsoft.com/office/drawing/2014/main" id="{80456AE4-B34F-BA41-B00F-CD7D05152756}"/>
              </a:ext>
            </a:extLst>
          </p:cNvPr>
          <p:cNvSpPr>
            <a:spLocks noGrp="1"/>
          </p:cNvSpPr>
          <p:nvPr>
            <p:ph type="body" idx="10" hasCustomPrompt="1"/>
          </p:nvPr>
        </p:nvSpPr>
        <p:spPr>
          <a:xfrm>
            <a:off x="1155951" y="6326325"/>
            <a:ext cx="12438539" cy="633714"/>
          </a:xfrm>
          <a:prstGeom prst="rect">
            <a:avLst/>
          </a:prstGeom>
        </p:spPr>
        <p:txBody>
          <a:bodyPr anchor="ctr" anchorCtr="0"/>
          <a:lstStyle>
            <a:lvl1pPr marL="0" indent="0" algn="ctr">
              <a:buNone/>
              <a:defRPr sz="2880" b="1" i="0" cap="all" baseline="0">
                <a:latin typeface="TradeGothic LT CondEighteen" panose="02000606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a:t>CLICK TO ADD A source</a:t>
            </a:r>
          </a:p>
        </p:txBody>
      </p:sp>
      <p:sp>
        <p:nvSpPr>
          <p:cNvPr id="2" name="Title 1">
            <a:extLst>
              <a:ext uri="{FF2B5EF4-FFF2-40B4-BE49-F238E27FC236}">
                <a16:creationId xmlns:a16="http://schemas.microsoft.com/office/drawing/2014/main" id="{D0B2AD4C-4960-F648-BE22-24C65FEF6AB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769068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827548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2_Title Onl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a:solidFill>
                <a:schemeClr val="tx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a:latin typeface="TradeGothic LT" panose="02000503020000020004" pitchFamily="2" charset="77"/>
            </a:endParaRPr>
          </a:p>
        </p:txBody>
      </p:sp>
      <p:pic>
        <p:nvPicPr>
          <p:cNvPr id="6" name="Picture 5">
            <a:extLst>
              <a:ext uri="{FF2B5EF4-FFF2-40B4-BE49-F238E27FC236}">
                <a16:creationId xmlns:a16="http://schemas.microsoft.com/office/drawing/2014/main" id="{D02F93A8-66B5-47F4-983F-27B09C4112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6937" y="751774"/>
            <a:ext cx="2683595" cy="779642"/>
          </a:xfrm>
          <a:prstGeom prst="rect">
            <a:avLst/>
          </a:prstGeom>
        </p:spPr>
      </p:pic>
    </p:spTree>
    <p:extLst>
      <p:ext uri="{BB962C8B-B14F-4D97-AF65-F5344CB8AC3E}">
        <p14:creationId xmlns:p14="http://schemas.microsoft.com/office/powerpoint/2010/main" val="1438139566"/>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rgbClr val="2A5A6C"/>
                </a:solidFill>
              </a:defRPr>
            </a:lvl1pPr>
          </a:lstStyle>
          <a:p>
            <a:r>
              <a:rPr lang="en-US"/>
              <a:t>Click to edit Master title style</a:t>
            </a:r>
            <a:endParaRPr lang="en-GB"/>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a:solidFill>
                <a:schemeClr val="accent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8" cy="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a:latin typeface="TradeGothic LT" panose="02000503020000020004" pitchFamily="2" charset="77"/>
            </a:endParaRPr>
          </a:p>
        </p:txBody>
      </p:sp>
      <p:pic>
        <p:nvPicPr>
          <p:cNvPr id="6" name="Picture 5">
            <a:extLst>
              <a:ext uri="{FF2B5EF4-FFF2-40B4-BE49-F238E27FC236}">
                <a16:creationId xmlns:a16="http://schemas.microsoft.com/office/drawing/2014/main" id="{D02F93A8-66B5-47F4-983F-27B09C4112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6937" y="751774"/>
            <a:ext cx="2683595" cy="779642"/>
          </a:xfrm>
          <a:prstGeom prst="rect">
            <a:avLst/>
          </a:prstGeom>
        </p:spPr>
      </p:pic>
    </p:spTree>
    <p:extLst>
      <p:ext uri="{BB962C8B-B14F-4D97-AF65-F5344CB8AC3E}">
        <p14:creationId xmlns:p14="http://schemas.microsoft.com/office/powerpoint/2010/main" val="20670535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a:solidFill>
                <a:schemeClr val="tx1"/>
              </a:solidFill>
              <a:latin typeface="TradeGothic LT Bold" panose="02000503020000020004" pitchFamily="2" charset="77"/>
            </a:endParaRPr>
          </a:p>
        </p:txBody>
      </p:sp>
      <p:sp>
        <p:nvSpPr>
          <p:cNvPr id="3" name="Rectangle 4">
            <a:extLst>
              <a:ext uri="{FF2B5EF4-FFF2-40B4-BE49-F238E27FC236}">
                <a16:creationId xmlns:a16="http://schemas.microsoft.com/office/drawing/2014/main" id="{9E914FC8-EEA1-41CD-A080-D1D18A3FD2D2}"/>
              </a:ext>
            </a:extLst>
          </p:cNvPr>
          <p:cNvSpPr>
            <a:spLocks noGrp="1" noChangeArrowheads="1"/>
          </p:cNvSpPr>
          <p:nvPr>
            <p:ph type="title"/>
          </p:nvPr>
        </p:nvSpPr>
        <p:spPr bwMode="ltGray">
          <a:xfrm>
            <a:off x="432094" y="496896"/>
            <a:ext cx="105731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defRPr>
                <a:solidFill>
                  <a:schemeClr val="tx1"/>
                </a:solidFill>
              </a:defRPr>
            </a:lvl1pPr>
          </a:lstStyle>
          <a:p>
            <a:pPr lvl="0"/>
            <a:r>
              <a:rPr lang="en-US" altLang="en-US"/>
              <a:t>Click to edit Master title style</a:t>
            </a:r>
            <a:endParaRPr lang="en-GB" altLang="en-US"/>
          </a:p>
        </p:txBody>
      </p:sp>
      <p:pic>
        <p:nvPicPr>
          <p:cNvPr id="4" name="Picture 3">
            <a:extLst>
              <a:ext uri="{FF2B5EF4-FFF2-40B4-BE49-F238E27FC236}">
                <a16:creationId xmlns:a16="http://schemas.microsoft.com/office/drawing/2014/main" id="{068B7075-9E24-415E-A53A-4FB02F066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7" y="751774"/>
            <a:ext cx="2685494" cy="779642"/>
          </a:xfrm>
          <a:prstGeom prst="rect">
            <a:avLst/>
          </a:prstGeom>
        </p:spPr>
      </p:pic>
      <p:sp>
        <p:nvSpPr>
          <p:cNvPr id="5" name="Line 9">
            <a:extLst>
              <a:ext uri="{FF2B5EF4-FFF2-40B4-BE49-F238E27FC236}">
                <a16:creationId xmlns:a16="http://schemas.microsoft.com/office/drawing/2014/main" id="{F652CC83-440E-400A-92A0-ACD0560ED99F}"/>
              </a:ext>
            </a:extLst>
          </p:cNvPr>
          <p:cNvSpPr>
            <a:spLocks noChangeShapeType="1"/>
          </p:cNvSpPr>
          <p:nvPr/>
        </p:nvSpPr>
        <p:spPr bwMode="white">
          <a:xfrm>
            <a:off x="432094" y="1728333"/>
            <a:ext cx="13769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a:latin typeface="TradeGothic LT" panose="02000503020000020004" pitchFamily="2" charset="77"/>
            </a:endParaRPr>
          </a:p>
        </p:txBody>
      </p:sp>
    </p:spTree>
    <p:extLst>
      <p:ext uri="{BB962C8B-B14F-4D97-AF65-F5344CB8AC3E}">
        <p14:creationId xmlns:p14="http://schemas.microsoft.com/office/powerpoint/2010/main" val="2725878534"/>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trast Light">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731343B5-64D6-2D49-B7E6-2CB5C2CD0D02}"/>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a:solidFill>
                <a:schemeClr val="tx1"/>
              </a:solidFill>
              <a:latin typeface="TradeGothic LT Bold" panose="02000503020000020004" pitchFamily="2" charset="77"/>
            </a:endParaRPr>
          </a:p>
        </p:txBody>
      </p:sp>
      <p:pic>
        <p:nvPicPr>
          <p:cNvPr id="9" name="Picture 8">
            <a:extLst>
              <a:ext uri="{FF2B5EF4-FFF2-40B4-BE49-F238E27FC236}">
                <a16:creationId xmlns:a16="http://schemas.microsoft.com/office/drawing/2014/main" id="{F7AAC0FC-9050-2D47-933F-7C1511CA8B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7" y="751774"/>
            <a:ext cx="2685494" cy="779642"/>
          </a:xfrm>
          <a:prstGeom prst="rect">
            <a:avLst/>
          </a:prstGeom>
        </p:spPr>
      </p:pic>
    </p:spTree>
    <p:extLst>
      <p:ext uri="{BB962C8B-B14F-4D97-AF65-F5344CB8AC3E}">
        <p14:creationId xmlns:p14="http://schemas.microsoft.com/office/powerpoint/2010/main" val="1919286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4"/>
          <p:cNvSpPr txBox="1">
            <a:spLocks noChangeArrowheads="1"/>
          </p:cNvSpPr>
          <p:nvPr/>
        </p:nvSpPr>
        <p:spPr bwMode="ltGray">
          <a:xfrm>
            <a:off x="569723" y="312483"/>
            <a:ext cx="10809409"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spcBef>
                <a:spcPct val="0"/>
              </a:spcBef>
            </a:pPr>
            <a:r>
              <a:rPr lang="en-GB" altLang="en-US" sz="2800">
                <a:solidFill>
                  <a:schemeClr val="tx2"/>
                </a:solidFill>
              </a:rPr>
              <a:t>Click to edit Master title style</a:t>
            </a:r>
          </a:p>
        </p:txBody>
      </p:sp>
      <p:sp>
        <p:nvSpPr>
          <p:cNvPr id="2" name="Title 1"/>
          <p:cNvSpPr>
            <a:spLocks noGrp="1"/>
          </p:cNvSpPr>
          <p:nvPr>
            <p:ph type="title"/>
          </p:nvPr>
        </p:nvSpPr>
        <p:spPr>
          <a:xfrm>
            <a:off x="1155952" y="5289307"/>
            <a:ext cx="12438539" cy="1634805"/>
          </a:xfrm>
        </p:spPr>
        <p:txBody>
          <a:bodyPr anchor="t"/>
          <a:lstStyle>
            <a:lvl1pPr algn="l">
              <a:defRPr sz="4000" b="1" cap="all">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155952" y="3488729"/>
            <a:ext cx="12438539" cy="1800572"/>
          </a:xfrm>
        </p:spPr>
        <p:txBody>
          <a:bodyPr anchor="b"/>
          <a:lstStyle>
            <a:lvl1pPr marL="0" indent="0">
              <a:buNone/>
              <a:defRPr sz="2000"/>
            </a:lvl1pPr>
            <a:lvl2pPr marL="457189" indent="0">
              <a:buNone/>
              <a:defRPr sz="1900"/>
            </a:lvl2pPr>
            <a:lvl3pPr marL="914377" indent="0">
              <a:buNone/>
              <a:defRPr sz="1600"/>
            </a:lvl3pPr>
            <a:lvl4pPr marL="1371566" indent="0">
              <a:buNone/>
              <a:defRPr sz="1500"/>
            </a:lvl4pPr>
            <a:lvl5pPr marL="1828754" indent="0">
              <a:buNone/>
              <a:defRPr sz="1500"/>
            </a:lvl5pPr>
            <a:lvl6pPr marL="2285943" indent="0">
              <a:buNone/>
              <a:defRPr sz="1500"/>
            </a:lvl6pPr>
            <a:lvl7pPr marL="2743131" indent="0">
              <a:buNone/>
              <a:defRPr sz="1500"/>
            </a:lvl7pPr>
            <a:lvl8pPr marL="3200320" indent="0">
              <a:buNone/>
              <a:defRPr sz="1500"/>
            </a:lvl8pPr>
            <a:lvl9pPr marL="3657509" indent="0">
              <a:buNone/>
              <a:defRPr sz="1500"/>
            </a:lvl9pPr>
          </a:lstStyle>
          <a:p>
            <a:pPr lvl="0"/>
            <a:r>
              <a:rPr lang="en-US"/>
              <a:t>Click to edit Master text styles</a:t>
            </a:r>
          </a:p>
        </p:txBody>
      </p:sp>
    </p:spTree>
    <p:extLst>
      <p:ext uri="{BB962C8B-B14F-4D97-AF65-F5344CB8AC3E}">
        <p14:creationId xmlns:p14="http://schemas.microsoft.com/office/powerpoint/2010/main" val="17714017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a:solidFill>
                <a:schemeClr val="tx1"/>
              </a:solidFill>
              <a:latin typeface="TradeGothic LT Bold" panose="02000503020000020004" pitchFamily="2" charset="77"/>
            </a:endParaRPr>
          </a:p>
        </p:txBody>
      </p:sp>
    </p:spTree>
    <p:extLst>
      <p:ext uri="{BB962C8B-B14F-4D97-AF65-F5344CB8AC3E}">
        <p14:creationId xmlns:p14="http://schemas.microsoft.com/office/powerpoint/2010/main" val="399814775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69087" y="1998739"/>
            <a:ext cx="6623219" cy="5496985"/>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6195" y="1998739"/>
            <a:ext cx="6623216" cy="5496985"/>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7043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31680" y="1842492"/>
            <a:ext cx="6465703" cy="767864"/>
          </a:xfrm>
        </p:spPr>
        <p:txBody>
          <a:bodyPr anchor="b"/>
          <a:lstStyle>
            <a:lvl1pPr marL="0" indent="0">
              <a:buNone/>
              <a:defRPr sz="2400" b="1"/>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731680" y="2610354"/>
            <a:ext cx="6465703" cy="4742461"/>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3657" y="1842492"/>
            <a:ext cx="6468244" cy="767864"/>
          </a:xfrm>
        </p:spPr>
        <p:txBody>
          <a:bodyPr anchor="b"/>
          <a:lstStyle>
            <a:lvl1pPr marL="0" indent="0">
              <a:buNone/>
              <a:defRPr sz="2400" b="1"/>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433657" y="2610354"/>
            <a:ext cx="6468244" cy="4742461"/>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title"/>
          </p:nvPr>
        </p:nvSpPr>
        <p:spPr bwMode="ltGray">
          <a:xfrm>
            <a:off x="569084" y="312841"/>
            <a:ext cx="9532214" cy="107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ltLang="en-US"/>
              <a:t>Click to edit Master title style</a:t>
            </a:r>
            <a:endParaRPr lang="en-GB" altLang="en-US"/>
          </a:p>
        </p:txBody>
      </p:sp>
    </p:spTree>
    <p:extLst>
      <p:ext uri="{BB962C8B-B14F-4D97-AF65-F5344CB8AC3E}">
        <p14:creationId xmlns:p14="http://schemas.microsoft.com/office/powerpoint/2010/main" val="34830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8419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6" name="Text Box 10"/>
          <p:cNvSpPr txBox="1">
            <a:spLocks noChangeArrowheads="1"/>
          </p:cNvSpPr>
          <p:nvPr/>
        </p:nvSpPr>
        <p:spPr bwMode="ltGray">
          <a:xfrm>
            <a:off x="432094" y="636325"/>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US" altLang="en-US" sz="1680" b="1" i="0">
                <a:solidFill>
                  <a:schemeClr val="tx1"/>
                </a:solidFill>
                <a:latin typeface="TradeGothic LT Bold" panose="02000806050000020004" pitchFamily="2" charset="0"/>
              </a:rPr>
              <a:t>School of Electronic and Electrical Engineering</a:t>
            </a:r>
          </a:p>
          <a:p>
            <a:pPr>
              <a:spcBef>
                <a:spcPct val="0"/>
              </a:spcBef>
            </a:pPr>
            <a:r>
              <a:rPr lang="en-GB" altLang="en-US" sz="1320" b="0" i="0">
                <a:solidFill>
                  <a:schemeClr val="tx1"/>
                </a:solidFill>
                <a:latin typeface="TradeGothic LT CondEighteen" panose="02000606020000020004" pitchFamily="2" charset="0"/>
              </a:rPr>
              <a:t>FACULTY OF ENGINEERING</a:t>
            </a:r>
            <a:r>
              <a:rPr lang="en-GB" altLang="en-US" sz="1320" b="0" i="0" baseline="0">
                <a:solidFill>
                  <a:schemeClr val="tx1"/>
                </a:solidFill>
                <a:latin typeface="TradeGothic LT CondEighteen" panose="02000606020000020004" pitchFamily="2" charset="0"/>
              </a:rPr>
              <a:t> AND </a:t>
            </a:r>
            <a:r>
              <a:rPr lang="en-GB" altLang="en-US" sz="1320" b="0" i="0">
                <a:solidFill>
                  <a:schemeClr val="tx1"/>
                </a:solidFill>
                <a:latin typeface="TradeGothic LT CondEighteen" panose="02000606020000020004" pitchFamily="2" charset="0"/>
              </a:rPr>
              <a:t>PHYSICAL SCIENCES</a:t>
            </a:r>
          </a:p>
        </p:txBody>
      </p:sp>
      <p:sp>
        <p:nvSpPr>
          <p:cNvPr id="43012" name="Rectangle 4"/>
          <p:cNvSpPr>
            <a:spLocks noGrp="1" noChangeArrowheads="1"/>
          </p:cNvSpPr>
          <p:nvPr>
            <p:ph type="subTitle" idx="1" hasCustomPrompt="1"/>
          </p:nvPr>
        </p:nvSpPr>
        <p:spPr bwMode="ltGray">
          <a:xfrm>
            <a:off x="432094" y="3885971"/>
            <a:ext cx="13769387"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GB"/>
              <a:t>Subtitle</a:t>
            </a:r>
          </a:p>
        </p:txBody>
      </p:sp>
      <p:sp>
        <p:nvSpPr>
          <p:cNvPr id="13" name="Line 9">
            <a:extLst>
              <a:ext uri="{FF2B5EF4-FFF2-40B4-BE49-F238E27FC236}">
                <a16:creationId xmlns:a16="http://schemas.microsoft.com/office/drawing/2014/main" id="{6DCECDAA-B31A-3F4B-BAB2-5F43375466F7}"/>
              </a:ext>
            </a:extLst>
          </p:cNvPr>
          <p:cNvSpPr>
            <a:spLocks noChangeShapeType="1"/>
          </p:cNvSpPr>
          <p:nvPr/>
        </p:nvSpPr>
        <p:spPr bwMode="white">
          <a:xfrm>
            <a:off x="432094" y="1728333"/>
            <a:ext cx="13769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a:latin typeface="TradeGothic LT" panose="02000503020000020004" pitchFamily="2" charset="77"/>
            </a:endParaRPr>
          </a:p>
        </p:txBody>
      </p:sp>
      <p:sp>
        <p:nvSpPr>
          <p:cNvPr id="4" name="Title 3">
            <a:extLst>
              <a:ext uri="{FF2B5EF4-FFF2-40B4-BE49-F238E27FC236}">
                <a16:creationId xmlns:a16="http://schemas.microsoft.com/office/drawing/2014/main" id="{4E6B8311-CD6E-A64C-8453-20232A2D86B0}"/>
              </a:ext>
            </a:extLst>
          </p:cNvPr>
          <p:cNvSpPr>
            <a:spLocks noGrp="1"/>
          </p:cNvSpPr>
          <p:nvPr>
            <p:ph type="title" hasCustomPrompt="1"/>
          </p:nvPr>
        </p:nvSpPr>
        <p:spPr>
          <a:xfrm>
            <a:off x="432094" y="2681985"/>
            <a:ext cx="13769387" cy="1080344"/>
          </a:xfrm>
        </p:spPr>
        <p:txBody>
          <a:bodyPr/>
          <a:lstStyle>
            <a:lvl1pPr>
              <a:defRPr sz="4321">
                <a:solidFill>
                  <a:schemeClr val="tx1"/>
                </a:solidFill>
                <a:latin typeface="+mj-lt"/>
              </a:defRPr>
            </a:lvl1pPr>
          </a:lstStyle>
          <a:p>
            <a:r>
              <a:rPr lang="en-GB"/>
              <a:t>Title</a:t>
            </a:r>
          </a:p>
        </p:txBody>
      </p:sp>
      <p:sp>
        <p:nvSpPr>
          <p:cNvPr id="7" name="Text Placeholder 6">
            <a:extLst>
              <a:ext uri="{FF2B5EF4-FFF2-40B4-BE49-F238E27FC236}">
                <a16:creationId xmlns:a16="http://schemas.microsoft.com/office/drawing/2014/main" id="{45DCF817-C4AF-234A-9A06-C2535918C652}"/>
              </a:ext>
            </a:extLst>
          </p:cNvPr>
          <p:cNvSpPr>
            <a:spLocks noGrp="1"/>
          </p:cNvSpPr>
          <p:nvPr>
            <p:ph type="body" sz="quarter" idx="13" hasCustomPrompt="1"/>
          </p:nvPr>
        </p:nvSpPr>
        <p:spPr>
          <a:xfrm>
            <a:off x="432094" y="5467821"/>
            <a:ext cx="13769387" cy="1116922"/>
          </a:xfrm>
          <a:prstGeom prst="rect">
            <a:avLst/>
          </a:prstGeom>
        </p:spPr>
        <p:txBody>
          <a:bodyPr lIns="0" tIns="0" rIns="0" bIns="0" anchor="b" anchorCtr="0"/>
          <a:lstStyle>
            <a:lvl1pPr marL="0" indent="0">
              <a:buNone/>
              <a:defRPr lang="en-GB" b="1" i="0" dirty="0" smtClean="0">
                <a:solidFill>
                  <a:schemeClr val="tx1"/>
                </a:solidFill>
                <a:latin typeface="+mj-lt"/>
              </a:defRPr>
            </a:lvl1pPr>
          </a:lstStyle>
          <a:p>
            <a:pPr lvl="0"/>
            <a:r>
              <a:rPr lang="en-GB"/>
              <a:t>Authors and Institutes</a:t>
            </a:r>
          </a:p>
        </p:txBody>
      </p:sp>
      <p:sp>
        <p:nvSpPr>
          <p:cNvPr id="18" name="Text Placeholder 6">
            <a:extLst>
              <a:ext uri="{FF2B5EF4-FFF2-40B4-BE49-F238E27FC236}">
                <a16:creationId xmlns:a16="http://schemas.microsoft.com/office/drawing/2014/main" id="{7199CDCA-298A-4546-AB14-7859D89F9EEF}"/>
              </a:ext>
            </a:extLst>
          </p:cNvPr>
          <p:cNvSpPr>
            <a:spLocks noGrp="1"/>
          </p:cNvSpPr>
          <p:nvPr>
            <p:ph type="body" sz="quarter" idx="14" hasCustomPrompt="1"/>
          </p:nvPr>
        </p:nvSpPr>
        <p:spPr>
          <a:xfrm>
            <a:off x="432095" y="6708384"/>
            <a:ext cx="7779326" cy="462726"/>
          </a:xfrm>
          <a:prstGeom prst="rect">
            <a:avLst/>
          </a:prstGeom>
        </p:spPr>
        <p:txBody>
          <a:bodyPr lIns="0" tIns="0" rIns="0" bIns="0"/>
          <a:lstStyle>
            <a:lvl1pPr marL="0" indent="0">
              <a:buNone/>
              <a:defRPr lang="en-GB" b="0" i="0" dirty="0" smtClean="0">
                <a:solidFill>
                  <a:schemeClr val="tx1"/>
                </a:solidFill>
                <a:latin typeface="+mj-lt"/>
              </a:defRPr>
            </a:lvl1pPr>
          </a:lstStyle>
          <a:p>
            <a:pPr lvl="0"/>
            <a:r>
              <a:rPr lang="en-GB"/>
              <a:t>Date</a:t>
            </a:r>
          </a:p>
        </p:txBody>
      </p:sp>
      <p:pic>
        <p:nvPicPr>
          <p:cNvPr id="9" name="Picture 8">
            <a:extLst>
              <a:ext uri="{FF2B5EF4-FFF2-40B4-BE49-F238E27FC236}">
                <a16:creationId xmlns:a16="http://schemas.microsoft.com/office/drawing/2014/main" id="{A997CB4D-BD72-5944-A4B8-59100FCA4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9682" y="754710"/>
            <a:ext cx="3571801" cy="776706"/>
          </a:xfrm>
          <a:prstGeom prst="rect">
            <a:avLst/>
          </a:prstGeom>
        </p:spPr>
      </p:pic>
    </p:spTree>
    <p:extLst>
      <p:ext uri="{BB962C8B-B14F-4D97-AF65-F5344CB8AC3E}">
        <p14:creationId xmlns:p14="http://schemas.microsoft.com/office/powerpoint/2010/main" val="1789901360"/>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ne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1B3680A-5EEE-4355-B0CA-36202FDB3E4B}"/>
              </a:ext>
            </a:extLst>
          </p:cNvPr>
          <p:cNvSpPr>
            <a:spLocks noGrp="1"/>
          </p:cNvSpPr>
          <p:nvPr>
            <p:ph sz="half" idx="10"/>
          </p:nvPr>
        </p:nvSpPr>
        <p:spPr>
          <a:xfrm>
            <a:off x="432095" y="1998740"/>
            <a:ext cx="13764308" cy="5496985"/>
          </a:xfrm>
          <a:prstGeom prst="rect">
            <a:avLst/>
          </a:prstGeom>
        </p:spPr>
        <p:txBody>
          <a:bodyPr/>
          <a:lstStyle>
            <a:lvl1pPr marL="0" indent="0">
              <a:spcBef>
                <a:spcPts val="0"/>
              </a:spcBef>
              <a:spcAft>
                <a:spcPts val="1200"/>
              </a:spcAft>
              <a:buNone/>
              <a:defRPr sz="2640" b="1" i="0">
                <a:solidFill>
                  <a:schemeClr val="tx1"/>
                </a:solidFill>
                <a:latin typeface="TradeGothic LT CondEighteen" panose="02000606020000020004" pitchFamily="2" charset="0"/>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42857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6E709B4-5E4D-DA4F-B332-7961A362272D}"/>
              </a:ext>
            </a:extLst>
          </p:cNvPr>
          <p:cNvSpPr>
            <a:spLocks noGrp="1"/>
          </p:cNvSpPr>
          <p:nvPr>
            <p:ph sz="half" idx="10"/>
          </p:nvPr>
        </p:nvSpPr>
        <p:spPr>
          <a:xfrm>
            <a:off x="432094" y="1998740"/>
            <a:ext cx="6760211"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765F8334-ED18-E44B-AC30-68AA956CAAC1}"/>
              </a:ext>
            </a:extLst>
          </p:cNvPr>
          <p:cNvSpPr>
            <a:spLocks noGrp="1"/>
          </p:cNvSpPr>
          <p:nvPr>
            <p:ph sz="half" idx="1"/>
          </p:nvPr>
        </p:nvSpPr>
        <p:spPr>
          <a:xfrm>
            <a:off x="7436192" y="1998740"/>
            <a:ext cx="6762267"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DAD87A2A-08F8-8D4D-A696-F7E89588C632}"/>
              </a:ext>
            </a:extLst>
          </p:cNvPr>
          <p:cNvSpPr>
            <a:spLocks noGrp="1" noChangeArrowheads="1"/>
          </p:cNvSpPr>
          <p:nvPr>
            <p:ph type="title"/>
          </p:nvPr>
        </p:nvSpPr>
        <p:spPr bwMode="ltGray">
          <a:xfrm>
            <a:off x="432094" y="496898"/>
            <a:ext cx="9880543"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a:p>
        </p:txBody>
      </p:sp>
    </p:spTree>
    <p:extLst>
      <p:ext uri="{BB962C8B-B14F-4D97-AF65-F5344CB8AC3E}">
        <p14:creationId xmlns:p14="http://schemas.microsoft.com/office/powerpoint/2010/main" val="2924198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ltGray">
          <a:xfrm>
            <a:off x="121946" y="91459"/>
            <a:ext cx="14389683" cy="1510957"/>
          </a:xfrm>
          <a:prstGeom prst="rect">
            <a:avLst/>
          </a:prstGeom>
          <a:solidFill>
            <a:srgbClr val="005F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nchor="ctr"/>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lgn="ctr">
              <a:spcBef>
                <a:spcPct val="0"/>
              </a:spcBef>
            </a:pPr>
            <a:endParaRPr lang="en-US" altLang="en-US" sz="2400">
              <a:solidFill>
                <a:srgbClr val="8D010F"/>
              </a:solidFill>
              <a:latin typeface="Times" panose="02020603050405020304" pitchFamily="18" charset="0"/>
            </a:endParaRPr>
          </a:p>
        </p:txBody>
      </p:sp>
      <p:sp>
        <p:nvSpPr>
          <p:cNvPr id="1027" name="Rectangle 2"/>
          <p:cNvSpPr>
            <a:spLocks noGrp="1" noChangeArrowheads="1"/>
          </p:cNvSpPr>
          <p:nvPr>
            <p:ph type="body" idx="1"/>
          </p:nvPr>
        </p:nvSpPr>
        <p:spPr bwMode="auto">
          <a:xfrm>
            <a:off x="550666" y="1966340"/>
            <a:ext cx="13490327" cy="589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2"/>
            <a:r>
              <a:rPr lang="en-US" altLang="en-US"/>
              <a:t>Second level</a:t>
            </a:r>
          </a:p>
          <a:p>
            <a:pPr lvl="3"/>
            <a:r>
              <a:rPr lang="en-US" altLang="en-US"/>
              <a:t>Third level</a:t>
            </a:r>
          </a:p>
          <a:p>
            <a:pPr lvl="4"/>
            <a:r>
              <a:rPr lang="en-US" altLang="en-US"/>
              <a:t>Fourth level</a:t>
            </a:r>
            <a:endParaRPr lang="en-GB" altLang="en-US"/>
          </a:p>
        </p:txBody>
      </p:sp>
      <p:sp>
        <p:nvSpPr>
          <p:cNvPr id="1028" name="Rectangle 4"/>
          <p:cNvSpPr>
            <a:spLocks noGrp="1" noChangeArrowheads="1"/>
          </p:cNvSpPr>
          <p:nvPr>
            <p:ph type="title"/>
          </p:nvPr>
        </p:nvSpPr>
        <p:spPr bwMode="ltGray">
          <a:xfrm>
            <a:off x="569723" y="312483"/>
            <a:ext cx="95315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a:p>
        </p:txBody>
      </p:sp>
      <p:sp>
        <p:nvSpPr>
          <p:cNvPr id="1029" name="Line 10"/>
          <p:cNvSpPr>
            <a:spLocks noChangeShapeType="1"/>
          </p:cNvSpPr>
          <p:nvPr/>
        </p:nvSpPr>
        <p:spPr bwMode="white">
          <a:xfrm>
            <a:off x="322015" y="1920611"/>
            <a:ext cx="1394572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lIns="91438" tIns="45719" rIns="91438" bIns="45719" anchor="ctr"/>
          <a:lstStyle/>
          <a:p>
            <a:endParaRPr lang="en-GB" sz="2000"/>
          </a:p>
        </p:txBody>
      </p:sp>
      <p:sp>
        <p:nvSpPr>
          <p:cNvPr id="42000" name="Rectangle 16"/>
          <p:cNvSpPr>
            <a:spLocks noChangeArrowheads="1"/>
          </p:cNvSpPr>
          <p:nvPr/>
        </p:nvSpPr>
        <p:spPr bwMode="auto">
          <a:xfrm>
            <a:off x="10487396" y="7691970"/>
            <a:ext cx="3414501" cy="571611"/>
          </a:xfrm>
          <a:prstGeom prst="rect">
            <a:avLst/>
          </a:prstGeom>
          <a:noFill/>
          <a:ln w="9525">
            <a:noFill/>
            <a:miter lim="800000"/>
            <a:headEnd/>
            <a:tailEnd/>
          </a:ln>
          <a:effectLst/>
        </p:spPr>
        <p:txBody>
          <a:bodyPr lIns="91438" tIns="45719" rIns="91438" bIns="45719"/>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lgn="r" eaLnBrk="1" hangingPunct="1">
              <a:defRPr/>
            </a:pPr>
            <a:fld id="{158AFC14-6664-453F-97AB-5666C36D0C2E}" type="slidenum">
              <a:rPr lang="en-GB" altLang="en-US" sz="1500" smtClean="0"/>
              <a:pPr algn="r" eaLnBrk="1" hangingPunct="1">
                <a:defRPr/>
              </a:pPr>
              <a:t>‹#›</a:t>
            </a:fld>
            <a:endParaRPr lang="en-GB" altLang="en-US" sz="1500"/>
          </a:p>
        </p:txBody>
      </p:sp>
      <p:pic>
        <p:nvPicPr>
          <p:cNvPr id="10" name="Picture 11" descr="LeedsUniWhit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63809" y="532975"/>
            <a:ext cx="3638088" cy="77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0" r:id="rId1"/>
    <p:sldLayoutId id="2147483676" r:id="rId2"/>
    <p:sldLayoutId id="2147483681" r:id="rId3"/>
    <p:sldLayoutId id="2147483677" r:id="rId4"/>
    <p:sldLayoutId id="2147483678" r:id="rId5"/>
    <p:sldLayoutId id="2147483679" r:id="rId6"/>
  </p:sldLayoutIdLst>
  <p:txStyles>
    <p:titleStyle>
      <a:lvl1pPr algn="l" rtl="0" eaLnBrk="1" fontAlgn="base" hangingPunct="1">
        <a:spcBef>
          <a:spcPct val="0"/>
        </a:spcBef>
        <a:spcAft>
          <a:spcPct val="0"/>
        </a:spcAft>
        <a:defRPr sz="3200">
          <a:solidFill>
            <a:schemeClr val="tx2"/>
          </a:solidFill>
          <a:latin typeface="+mj-lt"/>
          <a:ea typeface="+mj-ea"/>
          <a:cs typeface="+mj-cs"/>
        </a:defRPr>
      </a:lvl1pPr>
      <a:lvl2pPr algn="l" rtl="0" eaLnBrk="1" fontAlgn="base" hangingPunct="1">
        <a:spcBef>
          <a:spcPct val="0"/>
        </a:spcBef>
        <a:spcAft>
          <a:spcPct val="0"/>
        </a:spcAft>
        <a:defRPr sz="2800">
          <a:solidFill>
            <a:schemeClr val="tx2"/>
          </a:solidFill>
          <a:latin typeface="Arial" charset="0"/>
        </a:defRPr>
      </a:lvl2pPr>
      <a:lvl3pPr algn="l" rtl="0" eaLnBrk="1" fontAlgn="base" hangingPunct="1">
        <a:spcBef>
          <a:spcPct val="0"/>
        </a:spcBef>
        <a:spcAft>
          <a:spcPct val="0"/>
        </a:spcAft>
        <a:defRPr sz="2800">
          <a:solidFill>
            <a:schemeClr val="tx2"/>
          </a:solidFill>
          <a:latin typeface="Arial" charset="0"/>
        </a:defRPr>
      </a:lvl3pPr>
      <a:lvl4pPr algn="l" rtl="0" eaLnBrk="1" fontAlgn="base" hangingPunct="1">
        <a:spcBef>
          <a:spcPct val="0"/>
        </a:spcBef>
        <a:spcAft>
          <a:spcPct val="0"/>
        </a:spcAft>
        <a:defRPr sz="2800">
          <a:solidFill>
            <a:schemeClr val="tx2"/>
          </a:solidFill>
          <a:latin typeface="Arial" charset="0"/>
        </a:defRPr>
      </a:lvl4pPr>
      <a:lvl5pPr algn="l" rtl="0" eaLnBrk="1" fontAlgn="base" hangingPunct="1">
        <a:spcBef>
          <a:spcPct val="0"/>
        </a:spcBef>
        <a:spcAft>
          <a:spcPct val="0"/>
        </a:spcAft>
        <a:defRPr sz="2800">
          <a:solidFill>
            <a:schemeClr val="tx2"/>
          </a:solidFill>
          <a:latin typeface="Arial" charset="0"/>
        </a:defRPr>
      </a:lvl5pPr>
      <a:lvl6pPr marL="457189" algn="l" rtl="0" eaLnBrk="1" fontAlgn="base" hangingPunct="1">
        <a:spcBef>
          <a:spcPct val="0"/>
        </a:spcBef>
        <a:spcAft>
          <a:spcPct val="0"/>
        </a:spcAft>
        <a:defRPr sz="2800">
          <a:solidFill>
            <a:schemeClr val="tx2"/>
          </a:solidFill>
          <a:latin typeface="Arial" charset="0"/>
        </a:defRPr>
      </a:lvl6pPr>
      <a:lvl7pPr marL="914377" algn="l" rtl="0" eaLnBrk="1" fontAlgn="base" hangingPunct="1">
        <a:spcBef>
          <a:spcPct val="0"/>
        </a:spcBef>
        <a:spcAft>
          <a:spcPct val="0"/>
        </a:spcAft>
        <a:defRPr sz="2800">
          <a:solidFill>
            <a:schemeClr val="tx2"/>
          </a:solidFill>
          <a:latin typeface="Arial" charset="0"/>
        </a:defRPr>
      </a:lvl7pPr>
      <a:lvl8pPr marL="1371566" algn="l" rtl="0" eaLnBrk="1" fontAlgn="base" hangingPunct="1">
        <a:spcBef>
          <a:spcPct val="0"/>
        </a:spcBef>
        <a:spcAft>
          <a:spcPct val="0"/>
        </a:spcAft>
        <a:defRPr sz="2800">
          <a:solidFill>
            <a:schemeClr val="tx2"/>
          </a:solidFill>
          <a:latin typeface="Arial" charset="0"/>
        </a:defRPr>
      </a:lvl8pPr>
      <a:lvl9pPr marL="1828754" algn="l" rtl="0" eaLnBrk="1" fontAlgn="base" hangingPunct="1">
        <a:spcBef>
          <a:spcPct val="0"/>
        </a:spcBef>
        <a:spcAft>
          <a:spcPct val="0"/>
        </a:spcAft>
        <a:defRPr sz="2800">
          <a:solidFill>
            <a:schemeClr val="tx2"/>
          </a:solidFill>
          <a:latin typeface="Arial" charset="0"/>
        </a:defRPr>
      </a:lvl9pPr>
    </p:titleStyle>
    <p:bodyStyle>
      <a:lvl1pPr marL="342891" indent="-342891" algn="l" rtl="0" eaLnBrk="1" fontAlgn="base" hangingPunct="1">
        <a:spcBef>
          <a:spcPct val="0"/>
        </a:spcBef>
        <a:spcAft>
          <a:spcPct val="40000"/>
        </a:spcAft>
        <a:buChar char="•"/>
        <a:defRPr sz="2400">
          <a:solidFill>
            <a:schemeClr val="tx1"/>
          </a:solidFill>
          <a:latin typeface="+mn-lt"/>
          <a:ea typeface="+mn-ea"/>
          <a:cs typeface="+mn-cs"/>
        </a:defRPr>
      </a:lvl1pPr>
      <a:lvl2pPr marL="271456" indent="-269868" algn="l" rtl="0" eaLnBrk="1" fontAlgn="base" hangingPunct="1">
        <a:spcBef>
          <a:spcPct val="0"/>
        </a:spcBef>
        <a:spcAft>
          <a:spcPct val="40000"/>
        </a:spcAft>
        <a:buChar char="•"/>
        <a:defRPr sz="2000">
          <a:solidFill>
            <a:schemeClr val="tx1"/>
          </a:solidFill>
          <a:latin typeface="+mn-lt"/>
        </a:defRPr>
      </a:lvl2pPr>
      <a:lvl3pPr marL="542912" indent="-269868" algn="l" rtl="0" eaLnBrk="1" fontAlgn="base" hangingPunct="1">
        <a:spcBef>
          <a:spcPct val="0"/>
        </a:spcBef>
        <a:spcAft>
          <a:spcPct val="40000"/>
        </a:spcAft>
        <a:buChar char="•"/>
        <a:defRPr sz="2000">
          <a:solidFill>
            <a:schemeClr val="tx1"/>
          </a:solidFill>
          <a:latin typeface="+mn-lt"/>
        </a:defRPr>
      </a:lvl3pPr>
      <a:lvl4pPr marL="809605" indent="-265107" algn="l" rtl="0" eaLnBrk="1" fontAlgn="base" hangingPunct="1">
        <a:spcBef>
          <a:spcPct val="0"/>
        </a:spcBef>
        <a:spcAft>
          <a:spcPct val="40000"/>
        </a:spcAft>
        <a:buChar char="•"/>
        <a:defRPr sz="2000">
          <a:solidFill>
            <a:schemeClr val="tx1"/>
          </a:solidFill>
          <a:latin typeface="+mn-lt"/>
        </a:defRPr>
      </a:lvl4pPr>
      <a:lvl5pPr marL="1081061" indent="-269868" algn="l" rtl="0" eaLnBrk="1" fontAlgn="base" hangingPunct="1">
        <a:spcBef>
          <a:spcPct val="0"/>
        </a:spcBef>
        <a:spcAft>
          <a:spcPct val="40000"/>
        </a:spcAft>
        <a:buChar char="•"/>
        <a:defRPr sz="2000">
          <a:solidFill>
            <a:schemeClr val="tx1"/>
          </a:solidFill>
          <a:latin typeface="+mn-lt"/>
        </a:defRPr>
      </a:lvl5pPr>
      <a:lvl6pPr marL="1538250" indent="-269868" algn="l" rtl="0" eaLnBrk="1" fontAlgn="base" hangingPunct="1">
        <a:spcBef>
          <a:spcPct val="0"/>
        </a:spcBef>
        <a:spcAft>
          <a:spcPct val="40000"/>
        </a:spcAft>
        <a:buChar char="•"/>
        <a:defRPr sz="2000">
          <a:solidFill>
            <a:schemeClr val="tx1"/>
          </a:solidFill>
          <a:latin typeface="+mn-lt"/>
        </a:defRPr>
      </a:lvl6pPr>
      <a:lvl7pPr marL="1995438" indent="-269868" algn="l" rtl="0" eaLnBrk="1" fontAlgn="base" hangingPunct="1">
        <a:spcBef>
          <a:spcPct val="0"/>
        </a:spcBef>
        <a:spcAft>
          <a:spcPct val="40000"/>
        </a:spcAft>
        <a:buChar char="•"/>
        <a:defRPr sz="2000">
          <a:solidFill>
            <a:schemeClr val="tx1"/>
          </a:solidFill>
          <a:latin typeface="+mn-lt"/>
        </a:defRPr>
      </a:lvl7pPr>
      <a:lvl8pPr marL="2452627" indent="-269868" algn="l" rtl="0" eaLnBrk="1" fontAlgn="base" hangingPunct="1">
        <a:spcBef>
          <a:spcPct val="0"/>
        </a:spcBef>
        <a:spcAft>
          <a:spcPct val="40000"/>
        </a:spcAft>
        <a:buChar char="•"/>
        <a:defRPr sz="2000">
          <a:solidFill>
            <a:schemeClr val="tx1"/>
          </a:solidFill>
          <a:latin typeface="+mn-lt"/>
        </a:defRPr>
      </a:lvl8pPr>
      <a:lvl9pPr marL="2909815" indent="-269868" algn="l" rtl="0" eaLnBrk="1" fontAlgn="base" hangingPunct="1">
        <a:spcBef>
          <a:spcPct val="0"/>
        </a:spcBef>
        <a:spcAft>
          <a:spcPct val="40000"/>
        </a:spcAft>
        <a:buChar char="•"/>
        <a:defRPr sz="2000">
          <a:solidFill>
            <a:schemeClr val="tx1"/>
          </a:solidFill>
          <a:latin typeface="+mn-lt"/>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ltGray">
          <a:xfrm>
            <a:off x="0" y="1"/>
            <a:ext cx="14633575" cy="1728333"/>
          </a:xfrm>
          <a:prstGeom prst="rect">
            <a:avLst/>
          </a:prstGeom>
          <a:solidFill>
            <a:schemeClr val="tx2"/>
          </a:solidFill>
          <a:ln>
            <a:noFill/>
          </a:ln>
        </p:spPr>
        <p:txBody>
          <a:bodyPr wrap="none" anchor="ctr"/>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ctr">
              <a:spcBef>
                <a:spcPct val="0"/>
              </a:spcBef>
            </a:pPr>
            <a:endParaRPr lang="en-US" altLang="en-US" sz="2160" b="0" i="0">
              <a:solidFill>
                <a:srgbClr val="8D010F"/>
              </a:solidFill>
              <a:latin typeface="TradeGothic LT" panose="02000503020000020004" pitchFamily="2" charset="77"/>
            </a:endParaRPr>
          </a:p>
        </p:txBody>
      </p:sp>
      <p:sp>
        <p:nvSpPr>
          <p:cNvPr id="1028" name="Rectangle 4"/>
          <p:cNvSpPr>
            <a:spLocks noGrp="1" noChangeArrowheads="1"/>
          </p:cNvSpPr>
          <p:nvPr>
            <p:ph type="title"/>
          </p:nvPr>
        </p:nvSpPr>
        <p:spPr bwMode="ltGray">
          <a:xfrm>
            <a:off x="432095" y="496898"/>
            <a:ext cx="9880543"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a:p>
        </p:txBody>
      </p:sp>
      <p:sp>
        <p:nvSpPr>
          <p:cNvPr id="42000" name="Rectangle 16"/>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a:solidFill>
                <a:schemeClr val="accent1"/>
              </a:solidFill>
              <a:latin typeface="TradeGothic LT Bold" panose="02000503020000020004" pitchFamily="2" charset="77"/>
            </a:endParaRPr>
          </a:p>
        </p:txBody>
      </p:sp>
      <p:pic>
        <p:nvPicPr>
          <p:cNvPr id="15" name="Picture 14">
            <a:extLst>
              <a:ext uri="{FF2B5EF4-FFF2-40B4-BE49-F238E27FC236}">
                <a16:creationId xmlns:a16="http://schemas.microsoft.com/office/drawing/2014/main" id="{A997CB4D-BD72-5944-A4B8-59100FCA44F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29682" y="754710"/>
            <a:ext cx="3571801" cy="776706"/>
          </a:xfrm>
          <a:prstGeom prst="rect">
            <a:avLst/>
          </a:prstGeom>
        </p:spPr>
      </p:pic>
    </p:spTree>
    <p:extLst>
      <p:ext uri="{BB962C8B-B14F-4D97-AF65-F5344CB8AC3E}">
        <p14:creationId xmlns:p14="http://schemas.microsoft.com/office/powerpoint/2010/main" val="57261793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rtl="0" eaLnBrk="1" fontAlgn="base" hangingPunct="1">
        <a:spcBef>
          <a:spcPct val="0"/>
        </a:spcBef>
        <a:spcAft>
          <a:spcPct val="0"/>
        </a:spcAft>
        <a:defRPr sz="2880" b="1" i="0">
          <a:solidFill>
            <a:schemeClr val="bg1"/>
          </a:solidFill>
          <a:latin typeface="TradeGothic LT CondEighteen" panose="02000606020000020004" pitchFamily="2" charset="0"/>
          <a:ea typeface="+mj-ea"/>
          <a:cs typeface="+mj-cs"/>
        </a:defRPr>
      </a:lvl1pPr>
      <a:lvl2pPr algn="l" rtl="0" eaLnBrk="1" fontAlgn="base" hangingPunct="1">
        <a:spcBef>
          <a:spcPct val="0"/>
        </a:spcBef>
        <a:spcAft>
          <a:spcPct val="0"/>
        </a:spcAft>
        <a:defRPr sz="2520">
          <a:solidFill>
            <a:schemeClr val="tx2"/>
          </a:solidFill>
          <a:latin typeface="TradeGothic LT" charset="0"/>
        </a:defRPr>
      </a:lvl2pPr>
      <a:lvl3pPr algn="l" rtl="0" eaLnBrk="1" fontAlgn="base" hangingPunct="1">
        <a:spcBef>
          <a:spcPct val="0"/>
        </a:spcBef>
        <a:spcAft>
          <a:spcPct val="0"/>
        </a:spcAft>
        <a:defRPr sz="2520">
          <a:solidFill>
            <a:schemeClr val="tx2"/>
          </a:solidFill>
          <a:latin typeface="TradeGothic LT" charset="0"/>
        </a:defRPr>
      </a:lvl3pPr>
      <a:lvl4pPr algn="l" rtl="0" eaLnBrk="1" fontAlgn="base" hangingPunct="1">
        <a:spcBef>
          <a:spcPct val="0"/>
        </a:spcBef>
        <a:spcAft>
          <a:spcPct val="0"/>
        </a:spcAft>
        <a:defRPr sz="2520">
          <a:solidFill>
            <a:schemeClr val="tx2"/>
          </a:solidFill>
          <a:latin typeface="TradeGothic LT" charset="0"/>
        </a:defRPr>
      </a:lvl4pPr>
      <a:lvl5pPr algn="l" rtl="0" eaLnBrk="1" fontAlgn="base" hangingPunct="1">
        <a:spcBef>
          <a:spcPct val="0"/>
        </a:spcBef>
        <a:spcAft>
          <a:spcPct val="0"/>
        </a:spcAft>
        <a:defRPr sz="2520">
          <a:solidFill>
            <a:schemeClr val="tx2"/>
          </a:solidFill>
          <a:latin typeface="TradeGothic LT" charset="0"/>
        </a:defRPr>
      </a:lvl5pPr>
      <a:lvl6pPr marL="411549" algn="l" rtl="0" eaLnBrk="1" fontAlgn="base" hangingPunct="1">
        <a:spcBef>
          <a:spcPct val="0"/>
        </a:spcBef>
        <a:spcAft>
          <a:spcPct val="0"/>
        </a:spcAft>
        <a:defRPr sz="2520">
          <a:solidFill>
            <a:schemeClr val="tx2"/>
          </a:solidFill>
          <a:latin typeface="TradeGothic LT" charset="0"/>
        </a:defRPr>
      </a:lvl6pPr>
      <a:lvl7pPr marL="823097" algn="l" rtl="0" eaLnBrk="1" fontAlgn="base" hangingPunct="1">
        <a:spcBef>
          <a:spcPct val="0"/>
        </a:spcBef>
        <a:spcAft>
          <a:spcPct val="0"/>
        </a:spcAft>
        <a:defRPr sz="2520">
          <a:solidFill>
            <a:schemeClr val="tx2"/>
          </a:solidFill>
          <a:latin typeface="TradeGothic LT" charset="0"/>
        </a:defRPr>
      </a:lvl7pPr>
      <a:lvl8pPr marL="1234646" algn="l" rtl="0" eaLnBrk="1" fontAlgn="base" hangingPunct="1">
        <a:spcBef>
          <a:spcPct val="0"/>
        </a:spcBef>
        <a:spcAft>
          <a:spcPct val="0"/>
        </a:spcAft>
        <a:defRPr sz="2520">
          <a:solidFill>
            <a:schemeClr val="tx2"/>
          </a:solidFill>
          <a:latin typeface="TradeGothic LT" charset="0"/>
        </a:defRPr>
      </a:lvl8pPr>
      <a:lvl9pPr marL="1646194" algn="l" rtl="0" eaLnBrk="1" fontAlgn="base" hangingPunct="1">
        <a:spcBef>
          <a:spcPct val="0"/>
        </a:spcBef>
        <a:spcAft>
          <a:spcPct val="0"/>
        </a:spcAft>
        <a:defRPr sz="2520">
          <a:solidFill>
            <a:schemeClr val="tx2"/>
          </a:solidFill>
          <a:latin typeface="TradeGothic LT" charset="0"/>
        </a:defRPr>
      </a:lvl9pPr>
    </p:titleStyle>
    <p:bodyStyle>
      <a:lvl1pPr marL="308661" indent="-308661" algn="l" rtl="0" eaLnBrk="1" fontAlgn="base" hangingPunct="1">
        <a:spcBef>
          <a:spcPct val="0"/>
        </a:spcBef>
        <a:spcAft>
          <a:spcPct val="40000"/>
        </a:spcAft>
        <a:buChar char="•"/>
        <a:defRPr sz="2160">
          <a:solidFill>
            <a:schemeClr val="tx1"/>
          </a:solidFill>
          <a:latin typeface="TradeGothic LT" pitchFamily="2" charset="0"/>
          <a:ea typeface="+mn-ea"/>
          <a:cs typeface="+mn-cs"/>
        </a:defRPr>
      </a:lvl1pPr>
      <a:lvl2pPr marL="244357" indent="-242928" algn="l" rtl="0" eaLnBrk="1" fontAlgn="base" hangingPunct="1">
        <a:spcBef>
          <a:spcPct val="0"/>
        </a:spcBef>
        <a:spcAft>
          <a:spcPct val="40000"/>
        </a:spcAft>
        <a:buChar char="•"/>
        <a:defRPr sz="1800">
          <a:solidFill>
            <a:schemeClr val="tx1"/>
          </a:solidFill>
          <a:latin typeface="TradeGothic LT" pitchFamily="2" charset="0"/>
        </a:defRPr>
      </a:lvl2pPr>
      <a:lvl3pPr marL="488714" indent="-242928" algn="l" rtl="0" eaLnBrk="1" fontAlgn="base" hangingPunct="1">
        <a:spcBef>
          <a:spcPct val="0"/>
        </a:spcBef>
        <a:spcAft>
          <a:spcPct val="40000"/>
        </a:spcAft>
        <a:buChar char="•"/>
        <a:defRPr sz="1800">
          <a:solidFill>
            <a:schemeClr val="tx1"/>
          </a:solidFill>
          <a:latin typeface="TradeGothic LT" pitchFamily="2" charset="0"/>
        </a:defRPr>
      </a:lvl3pPr>
      <a:lvl4pPr marL="728784" indent="-238642" algn="l" rtl="0" eaLnBrk="1" fontAlgn="base" hangingPunct="1">
        <a:spcBef>
          <a:spcPct val="0"/>
        </a:spcBef>
        <a:spcAft>
          <a:spcPct val="40000"/>
        </a:spcAft>
        <a:buChar char="•"/>
        <a:defRPr sz="1800">
          <a:solidFill>
            <a:schemeClr val="tx1"/>
          </a:solidFill>
          <a:latin typeface="TradeGothic LT" pitchFamily="2" charset="0"/>
        </a:defRPr>
      </a:lvl4pPr>
      <a:lvl5pPr marL="973141" indent="-242928" algn="l" rtl="0" eaLnBrk="1" fontAlgn="base" hangingPunct="1">
        <a:spcBef>
          <a:spcPct val="0"/>
        </a:spcBef>
        <a:spcAft>
          <a:spcPct val="40000"/>
        </a:spcAft>
        <a:buChar char="•"/>
        <a:defRPr sz="1800">
          <a:solidFill>
            <a:schemeClr val="tx1"/>
          </a:solidFill>
          <a:latin typeface="TradeGothic LT" pitchFamily="2" charset="0"/>
        </a:defRPr>
      </a:lvl5pPr>
      <a:lvl6pPr marL="1384690" indent="-242928" algn="l" rtl="0" eaLnBrk="1" fontAlgn="base" hangingPunct="1">
        <a:spcBef>
          <a:spcPct val="0"/>
        </a:spcBef>
        <a:spcAft>
          <a:spcPct val="40000"/>
        </a:spcAft>
        <a:buChar char="•"/>
        <a:defRPr sz="1800">
          <a:solidFill>
            <a:schemeClr val="tx1"/>
          </a:solidFill>
          <a:latin typeface="+mn-lt"/>
        </a:defRPr>
      </a:lvl6pPr>
      <a:lvl7pPr marL="1796239" indent="-242928" algn="l" rtl="0" eaLnBrk="1" fontAlgn="base" hangingPunct="1">
        <a:spcBef>
          <a:spcPct val="0"/>
        </a:spcBef>
        <a:spcAft>
          <a:spcPct val="40000"/>
        </a:spcAft>
        <a:buChar char="•"/>
        <a:defRPr sz="1800">
          <a:solidFill>
            <a:schemeClr val="tx1"/>
          </a:solidFill>
          <a:latin typeface="+mn-lt"/>
        </a:defRPr>
      </a:lvl7pPr>
      <a:lvl8pPr marL="2207787" indent="-242928" algn="l" rtl="0" eaLnBrk="1" fontAlgn="base" hangingPunct="1">
        <a:spcBef>
          <a:spcPct val="0"/>
        </a:spcBef>
        <a:spcAft>
          <a:spcPct val="40000"/>
        </a:spcAft>
        <a:buChar char="•"/>
        <a:defRPr sz="1800">
          <a:solidFill>
            <a:schemeClr val="tx1"/>
          </a:solidFill>
          <a:latin typeface="+mn-lt"/>
        </a:defRPr>
      </a:lvl8pPr>
      <a:lvl9pPr marL="2619336" indent="-242928" algn="l" rtl="0" eaLnBrk="1" fontAlgn="base" hangingPunct="1">
        <a:spcBef>
          <a:spcPct val="0"/>
        </a:spcBef>
        <a:spcAft>
          <a:spcPct val="40000"/>
        </a:spcAft>
        <a:buChar char="•"/>
        <a:defRPr sz="1800">
          <a:solidFill>
            <a:schemeClr val="tx1"/>
          </a:solidFill>
          <a:latin typeface="+mn-lt"/>
        </a:defRPr>
      </a:lvl9pPr>
    </p:bodyStyle>
    <p:otherStyle>
      <a:defPPr>
        <a:defRPr lang="en-US"/>
      </a:defPPr>
      <a:lvl1pPr marL="0" algn="l" defTabSz="823097" rtl="0" eaLnBrk="1" latinLnBrk="0" hangingPunct="1">
        <a:defRPr sz="1620" kern="1200">
          <a:solidFill>
            <a:schemeClr val="tx1"/>
          </a:solidFill>
          <a:latin typeface="+mn-lt"/>
          <a:ea typeface="+mn-ea"/>
          <a:cs typeface="+mn-cs"/>
        </a:defRPr>
      </a:lvl1pPr>
      <a:lvl2pPr marL="411549" algn="l" defTabSz="823097" rtl="0" eaLnBrk="1" latinLnBrk="0" hangingPunct="1">
        <a:defRPr sz="1620" kern="1200">
          <a:solidFill>
            <a:schemeClr val="tx1"/>
          </a:solidFill>
          <a:latin typeface="+mn-lt"/>
          <a:ea typeface="+mn-ea"/>
          <a:cs typeface="+mn-cs"/>
        </a:defRPr>
      </a:lvl2pPr>
      <a:lvl3pPr marL="823097" algn="l" defTabSz="823097" rtl="0" eaLnBrk="1" latinLnBrk="0" hangingPunct="1">
        <a:defRPr sz="1620" kern="1200">
          <a:solidFill>
            <a:schemeClr val="tx1"/>
          </a:solidFill>
          <a:latin typeface="+mn-lt"/>
          <a:ea typeface="+mn-ea"/>
          <a:cs typeface="+mn-cs"/>
        </a:defRPr>
      </a:lvl3pPr>
      <a:lvl4pPr marL="1234646" algn="l" defTabSz="823097" rtl="0" eaLnBrk="1" latinLnBrk="0" hangingPunct="1">
        <a:defRPr sz="1620" kern="1200">
          <a:solidFill>
            <a:schemeClr val="tx1"/>
          </a:solidFill>
          <a:latin typeface="+mn-lt"/>
          <a:ea typeface="+mn-ea"/>
          <a:cs typeface="+mn-cs"/>
        </a:defRPr>
      </a:lvl4pPr>
      <a:lvl5pPr marL="1646194" algn="l" defTabSz="823097" rtl="0" eaLnBrk="1" latinLnBrk="0" hangingPunct="1">
        <a:defRPr sz="1620" kern="1200">
          <a:solidFill>
            <a:schemeClr val="tx1"/>
          </a:solidFill>
          <a:latin typeface="+mn-lt"/>
          <a:ea typeface="+mn-ea"/>
          <a:cs typeface="+mn-cs"/>
        </a:defRPr>
      </a:lvl5pPr>
      <a:lvl6pPr marL="2057743" algn="l" defTabSz="823097" rtl="0" eaLnBrk="1" latinLnBrk="0" hangingPunct="1">
        <a:defRPr sz="1620" kern="1200">
          <a:solidFill>
            <a:schemeClr val="tx1"/>
          </a:solidFill>
          <a:latin typeface="+mn-lt"/>
          <a:ea typeface="+mn-ea"/>
          <a:cs typeface="+mn-cs"/>
        </a:defRPr>
      </a:lvl6pPr>
      <a:lvl7pPr marL="2469291" algn="l" defTabSz="823097" rtl="0" eaLnBrk="1" latinLnBrk="0" hangingPunct="1">
        <a:defRPr sz="1620" kern="1200">
          <a:solidFill>
            <a:schemeClr val="tx1"/>
          </a:solidFill>
          <a:latin typeface="+mn-lt"/>
          <a:ea typeface="+mn-ea"/>
          <a:cs typeface="+mn-cs"/>
        </a:defRPr>
      </a:lvl7pPr>
      <a:lvl8pPr marL="2880840" algn="l" defTabSz="823097" rtl="0" eaLnBrk="1" latinLnBrk="0" hangingPunct="1">
        <a:defRPr sz="1620" kern="1200">
          <a:solidFill>
            <a:schemeClr val="tx1"/>
          </a:solidFill>
          <a:latin typeface="+mn-lt"/>
          <a:ea typeface="+mn-ea"/>
          <a:cs typeface="+mn-cs"/>
        </a:defRPr>
      </a:lvl8pPr>
      <a:lvl9pPr marL="3292389" algn="l" defTabSz="823097" rtl="0" eaLnBrk="1" latinLnBrk="0" hangingPunct="1">
        <a:defRPr sz="162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ltGray">
          <a:xfrm>
            <a:off x="0" y="0"/>
            <a:ext cx="14633575" cy="1728333"/>
          </a:xfrm>
          <a:prstGeom prst="rect">
            <a:avLst/>
          </a:prstGeom>
          <a:solidFill>
            <a:schemeClr val="tx2"/>
          </a:solidFill>
          <a:ln>
            <a:noFill/>
          </a:ln>
        </p:spPr>
        <p:txBody>
          <a:bodyPr wrap="none" anchor="ctr"/>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ctr">
              <a:spcBef>
                <a:spcPct val="0"/>
              </a:spcBef>
            </a:pPr>
            <a:endParaRPr lang="en-US" altLang="en-US" sz="2160" b="0" i="0">
              <a:solidFill>
                <a:srgbClr val="8D010F"/>
              </a:solidFill>
              <a:latin typeface="TradeGothic LT" panose="02000503020000020004" pitchFamily="2" charset="77"/>
            </a:endParaRPr>
          </a:p>
        </p:txBody>
      </p:sp>
      <p:sp>
        <p:nvSpPr>
          <p:cNvPr id="1028" name="Rectangle 4"/>
          <p:cNvSpPr>
            <a:spLocks noGrp="1" noChangeArrowheads="1"/>
          </p:cNvSpPr>
          <p:nvPr>
            <p:ph type="title"/>
          </p:nvPr>
        </p:nvSpPr>
        <p:spPr bwMode="ltGray">
          <a:xfrm>
            <a:off x="432094" y="496896"/>
            <a:ext cx="105731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a:p>
        </p:txBody>
      </p:sp>
      <p:sp>
        <p:nvSpPr>
          <p:cNvPr id="42000" name="Rectangle 16"/>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a:solidFill>
                <a:schemeClr val="accent1"/>
              </a:solidFill>
              <a:latin typeface="TradeGothic LT Bold" panose="02000503020000020004" pitchFamily="2" charset="77"/>
            </a:endParaRPr>
          </a:p>
        </p:txBody>
      </p:sp>
      <p:pic>
        <p:nvPicPr>
          <p:cNvPr id="15" name="Picture 14">
            <a:extLst>
              <a:ext uri="{FF2B5EF4-FFF2-40B4-BE49-F238E27FC236}">
                <a16:creationId xmlns:a16="http://schemas.microsoft.com/office/drawing/2014/main" id="{A997CB4D-BD72-5944-A4B8-59100FCA44F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515987" y="751774"/>
            <a:ext cx="2685494" cy="779642"/>
          </a:xfrm>
          <a:prstGeom prst="rect">
            <a:avLst/>
          </a:prstGeom>
        </p:spPr>
      </p:pic>
    </p:spTree>
    <p:extLst>
      <p:ext uri="{BB962C8B-B14F-4D97-AF65-F5344CB8AC3E}">
        <p14:creationId xmlns:p14="http://schemas.microsoft.com/office/powerpoint/2010/main" val="351613567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txStyles>
    <p:titleStyle>
      <a:lvl1pPr algn="l" rtl="0" eaLnBrk="1" fontAlgn="base" hangingPunct="1">
        <a:spcBef>
          <a:spcPct val="0"/>
        </a:spcBef>
        <a:spcAft>
          <a:spcPct val="0"/>
        </a:spcAft>
        <a:defRPr sz="2880" b="1" i="0">
          <a:solidFill>
            <a:schemeClr val="bg1"/>
          </a:solidFill>
          <a:latin typeface="TradeGothic LT CondEighteen" panose="02000606020000020004" pitchFamily="2" charset="0"/>
          <a:ea typeface="+mj-ea"/>
          <a:cs typeface="+mj-cs"/>
        </a:defRPr>
      </a:lvl1pPr>
      <a:lvl2pPr algn="l" rtl="0" eaLnBrk="1" fontAlgn="base" hangingPunct="1">
        <a:spcBef>
          <a:spcPct val="0"/>
        </a:spcBef>
        <a:spcAft>
          <a:spcPct val="0"/>
        </a:spcAft>
        <a:defRPr sz="2520">
          <a:solidFill>
            <a:schemeClr val="tx2"/>
          </a:solidFill>
          <a:latin typeface="TradeGothic LT" charset="0"/>
        </a:defRPr>
      </a:lvl2pPr>
      <a:lvl3pPr algn="l" rtl="0" eaLnBrk="1" fontAlgn="base" hangingPunct="1">
        <a:spcBef>
          <a:spcPct val="0"/>
        </a:spcBef>
        <a:spcAft>
          <a:spcPct val="0"/>
        </a:spcAft>
        <a:defRPr sz="2520">
          <a:solidFill>
            <a:schemeClr val="tx2"/>
          </a:solidFill>
          <a:latin typeface="TradeGothic LT" charset="0"/>
        </a:defRPr>
      </a:lvl3pPr>
      <a:lvl4pPr algn="l" rtl="0" eaLnBrk="1" fontAlgn="base" hangingPunct="1">
        <a:spcBef>
          <a:spcPct val="0"/>
        </a:spcBef>
        <a:spcAft>
          <a:spcPct val="0"/>
        </a:spcAft>
        <a:defRPr sz="2520">
          <a:solidFill>
            <a:schemeClr val="tx2"/>
          </a:solidFill>
          <a:latin typeface="TradeGothic LT" charset="0"/>
        </a:defRPr>
      </a:lvl4pPr>
      <a:lvl5pPr algn="l" rtl="0" eaLnBrk="1" fontAlgn="base" hangingPunct="1">
        <a:spcBef>
          <a:spcPct val="0"/>
        </a:spcBef>
        <a:spcAft>
          <a:spcPct val="0"/>
        </a:spcAft>
        <a:defRPr sz="2520">
          <a:solidFill>
            <a:schemeClr val="tx2"/>
          </a:solidFill>
          <a:latin typeface="TradeGothic LT" charset="0"/>
        </a:defRPr>
      </a:lvl5pPr>
      <a:lvl6pPr marL="411549" algn="l" rtl="0" eaLnBrk="1" fontAlgn="base" hangingPunct="1">
        <a:spcBef>
          <a:spcPct val="0"/>
        </a:spcBef>
        <a:spcAft>
          <a:spcPct val="0"/>
        </a:spcAft>
        <a:defRPr sz="2520">
          <a:solidFill>
            <a:schemeClr val="tx2"/>
          </a:solidFill>
          <a:latin typeface="TradeGothic LT" charset="0"/>
        </a:defRPr>
      </a:lvl6pPr>
      <a:lvl7pPr marL="823097" algn="l" rtl="0" eaLnBrk="1" fontAlgn="base" hangingPunct="1">
        <a:spcBef>
          <a:spcPct val="0"/>
        </a:spcBef>
        <a:spcAft>
          <a:spcPct val="0"/>
        </a:spcAft>
        <a:defRPr sz="2520">
          <a:solidFill>
            <a:schemeClr val="tx2"/>
          </a:solidFill>
          <a:latin typeface="TradeGothic LT" charset="0"/>
        </a:defRPr>
      </a:lvl7pPr>
      <a:lvl8pPr marL="1234646" algn="l" rtl="0" eaLnBrk="1" fontAlgn="base" hangingPunct="1">
        <a:spcBef>
          <a:spcPct val="0"/>
        </a:spcBef>
        <a:spcAft>
          <a:spcPct val="0"/>
        </a:spcAft>
        <a:defRPr sz="2520">
          <a:solidFill>
            <a:schemeClr val="tx2"/>
          </a:solidFill>
          <a:latin typeface="TradeGothic LT" charset="0"/>
        </a:defRPr>
      </a:lvl8pPr>
      <a:lvl9pPr marL="1646194" algn="l" rtl="0" eaLnBrk="1" fontAlgn="base" hangingPunct="1">
        <a:spcBef>
          <a:spcPct val="0"/>
        </a:spcBef>
        <a:spcAft>
          <a:spcPct val="0"/>
        </a:spcAft>
        <a:defRPr sz="2520">
          <a:solidFill>
            <a:schemeClr val="tx2"/>
          </a:solidFill>
          <a:latin typeface="TradeGothic LT" charset="0"/>
        </a:defRPr>
      </a:lvl9pPr>
    </p:titleStyle>
    <p:bodyStyle>
      <a:lvl1pPr marL="308661" indent="-308661" algn="l" rtl="0" eaLnBrk="1" fontAlgn="base" hangingPunct="1">
        <a:spcBef>
          <a:spcPct val="0"/>
        </a:spcBef>
        <a:spcAft>
          <a:spcPct val="40000"/>
        </a:spcAft>
        <a:buChar char="•"/>
        <a:defRPr sz="2160">
          <a:solidFill>
            <a:schemeClr val="tx1"/>
          </a:solidFill>
          <a:latin typeface="TradeGothic LT" pitchFamily="2" charset="0"/>
          <a:ea typeface="+mn-ea"/>
          <a:cs typeface="+mn-cs"/>
        </a:defRPr>
      </a:lvl1pPr>
      <a:lvl2pPr marL="244357" indent="-242928" algn="l" rtl="0" eaLnBrk="1" fontAlgn="base" hangingPunct="1">
        <a:spcBef>
          <a:spcPct val="0"/>
        </a:spcBef>
        <a:spcAft>
          <a:spcPct val="40000"/>
        </a:spcAft>
        <a:buChar char="•"/>
        <a:defRPr sz="1800">
          <a:solidFill>
            <a:schemeClr val="tx1"/>
          </a:solidFill>
          <a:latin typeface="TradeGothic LT" pitchFamily="2" charset="0"/>
        </a:defRPr>
      </a:lvl2pPr>
      <a:lvl3pPr marL="488714" indent="-242928" algn="l" rtl="0" eaLnBrk="1" fontAlgn="base" hangingPunct="1">
        <a:spcBef>
          <a:spcPct val="0"/>
        </a:spcBef>
        <a:spcAft>
          <a:spcPct val="40000"/>
        </a:spcAft>
        <a:buChar char="•"/>
        <a:defRPr sz="1800">
          <a:solidFill>
            <a:schemeClr val="tx1"/>
          </a:solidFill>
          <a:latin typeface="TradeGothic LT" pitchFamily="2" charset="0"/>
        </a:defRPr>
      </a:lvl3pPr>
      <a:lvl4pPr marL="728784" indent="-238642" algn="l" rtl="0" eaLnBrk="1" fontAlgn="base" hangingPunct="1">
        <a:spcBef>
          <a:spcPct val="0"/>
        </a:spcBef>
        <a:spcAft>
          <a:spcPct val="40000"/>
        </a:spcAft>
        <a:buChar char="•"/>
        <a:defRPr sz="1800">
          <a:solidFill>
            <a:schemeClr val="tx1"/>
          </a:solidFill>
          <a:latin typeface="TradeGothic LT" pitchFamily="2" charset="0"/>
        </a:defRPr>
      </a:lvl4pPr>
      <a:lvl5pPr marL="973141" indent="-242928" algn="l" rtl="0" eaLnBrk="1" fontAlgn="base" hangingPunct="1">
        <a:spcBef>
          <a:spcPct val="0"/>
        </a:spcBef>
        <a:spcAft>
          <a:spcPct val="40000"/>
        </a:spcAft>
        <a:buChar char="•"/>
        <a:defRPr sz="1800">
          <a:solidFill>
            <a:schemeClr val="tx1"/>
          </a:solidFill>
          <a:latin typeface="TradeGothic LT" pitchFamily="2" charset="0"/>
        </a:defRPr>
      </a:lvl5pPr>
      <a:lvl6pPr marL="1384690" indent="-242928" algn="l" rtl="0" eaLnBrk="1" fontAlgn="base" hangingPunct="1">
        <a:spcBef>
          <a:spcPct val="0"/>
        </a:spcBef>
        <a:spcAft>
          <a:spcPct val="40000"/>
        </a:spcAft>
        <a:buChar char="•"/>
        <a:defRPr sz="1800">
          <a:solidFill>
            <a:schemeClr val="tx1"/>
          </a:solidFill>
          <a:latin typeface="+mn-lt"/>
        </a:defRPr>
      </a:lvl6pPr>
      <a:lvl7pPr marL="1796239" indent="-242928" algn="l" rtl="0" eaLnBrk="1" fontAlgn="base" hangingPunct="1">
        <a:spcBef>
          <a:spcPct val="0"/>
        </a:spcBef>
        <a:spcAft>
          <a:spcPct val="40000"/>
        </a:spcAft>
        <a:buChar char="•"/>
        <a:defRPr sz="1800">
          <a:solidFill>
            <a:schemeClr val="tx1"/>
          </a:solidFill>
          <a:latin typeface="+mn-lt"/>
        </a:defRPr>
      </a:lvl7pPr>
      <a:lvl8pPr marL="2207787" indent="-242928" algn="l" rtl="0" eaLnBrk="1" fontAlgn="base" hangingPunct="1">
        <a:spcBef>
          <a:spcPct val="0"/>
        </a:spcBef>
        <a:spcAft>
          <a:spcPct val="40000"/>
        </a:spcAft>
        <a:buChar char="•"/>
        <a:defRPr sz="1800">
          <a:solidFill>
            <a:schemeClr val="tx1"/>
          </a:solidFill>
          <a:latin typeface="+mn-lt"/>
        </a:defRPr>
      </a:lvl8pPr>
      <a:lvl9pPr marL="2619336" indent="-242928" algn="l" rtl="0" eaLnBrk="1" fontAlgn="base" hangingPunct="1">
        <a:spcBef>
          <a:spcPct val="0"/>
        </a:spcBef>
        <a:spcAft>
          <a:spcPct val="40000"/>
        </a:spcAft>
        <a:buChar char="•"/>
        <a:defRPr sz="1800">
          <a:solidFill>
            <a:schemeClr val="tx1"/>
          </a:solidFill>
          <a:latin typeface="+mn-lt"/>
        </a:defRPr>
      </a:lvl9pPr>
    </p:bodyStyle>
    <p:otherStyle>
      <a:defPPr>
        <a:defRPr lang="en-US"/>
      </a:defPPr>
      <a:lvl1pPr marL="0" algn="l" defTabSz="823097" rtl="0" eaLnBrk="1" latinLnBrk="0" hangingPunct="1">
        <a:defRPr sz="1620" kern="1200">
          <a:solidFill>
            <a:schemeClr val="tx1"/>
          </a:solidFill>
          <a:latin typeface="+mn-lt"/>
          <a:ea typeface="+mn-ea"/>
          <a:cs typeface="+mn-cs"/>
        </a:defRPr>
      </a:lvl1pPr>
      <a:lvl2pPr marL="411549" algn="l" defTabSz="823097" rtl="0" eaLnBrk="1" latinLnBrk="0" hangingPunct="1">
        <a:defRPr sz="1620" kern="1200">
          <a:solidFill>
            <a:schemeClr val="tx1"/>
          </a:solidFill>
          <a:latin typeface="+mn-lt"/>
          <a:ea typeface="+mn-ea"/>
          <a:cs typeface="+mn-cs"/>
        </a:defRPr>
      </a:lvl2pPr>
      <a:lvl3pPr marL="823097" algn="l" defTabSz="823097" rtl="0" eaLnBrk="1" latinLnBrk="0" hangingPunct="1">
        <a:defRPr sz="1620" kern="1200">
          <a:solidFill>
            <a:schemeClr val="tx1"/>
          </a:solidFill>
          <a:latin typeface="+mn-lt"/>
          <a:ea typeface="+mn-ea"/>
          <a:cs typeface="+mn-cs"/>
        </a:defRPr>
      </a:lvl3pPr>
      <a:lvl4pPr marL="1234646" algn="l" defTabSz="823097" rtl="0" eaLnBrk="1" latinLnBrk="0" hangingPunct="1">
        <a:defRPr sz="1620" kern="1200">
          <a:solidFill>
            <a:schemeClr val="tx1"/>
          </a:solidFill>
          <a:latin typeface="+mn-lt"/>
          <a:ea typeface="+mn-ea"/>
          <a:cs typeface="+mn-cs"/>
        </a:defRPr>
      </a:lvl4pPr>
      <a:lvl5pPr marL="1646194" algn="l" defTabSz="823097" rtl="0" eaLnBrk="1" latinLnBrk="0" hangingPunct="1">
        <a:defRPr sz="1620" kern="1200">
          <a:solidFill>
            <a:schemeClr val="tx1"/>
          </a:solidFill>
          <a:latin typeface="+mn-lt"/>
          <a:ea typeface="+mn-ea"/>
          <a:cs typeface="+mn-cs"/>
        </a:defRPr>
      </a:lvl5pPr>
      <a:lvl6pPr marL="2057743" algn="l" defTabSz="823097" rtl="0" eaLnBrk="1" latinLnBrk="0" hangingPunct="1">
        <a:defRPr sz="1620" kern="1200">
          <a:solidFill>
            <a:schemeClr val="tx1"/>
          </a:solidFill>
          <a:latin typeface="+mn-lt"/>
          <a:ea typeface="+mn-ea"/>
          <a:cs typeface="+mn-cs"/>
        </a:defRPr>
      </a:lvl6pPr>
      <a:lvl7pPr marL="2469291" algn="l" defTabSz="823097" rtl="0" eaLnBrk="1" latinLnBrk="0" hangingPunct="1">
        <a:defRPr sz="1620" kern="1200">
          <a:solidFill>
            <a:schemeClr val="tx1"/>
          </a:solidFill>
          <a:latin typeface="+mn-lt"/>
          <a:ea typeface="+mn-ea"/>
          <a:cs typeface="+mn-cs"/>
        </a:defRPr>
      </a:lvl7pPr>
      <a:lvl8pPr marL="2880840" algn="l" defTabSz="823097" rtl="0" eaLnBrk="1" latinLnBrk="0" hangingPunct="1">
        <a:defRPr sz="1620" kern="1200">
          <a:solidFill>
            <a:schemeClr val="tx1"/>
          </a:solidFill>
          <a:latin typeface="+mn-lt"/>
          <a:ea typeface="+mn-ea"/>
          <a:cs typeface="+mn-cs"/>
        </a:defRPr>
      </a:lvl8pPr>
      <a:lvl9pPr marL="3292389" algn="l" defTabSz="823097" rtl="0" eaLnBrk="1" latinLnBrk="0" hangingPunct="1">
        <a:defRPr sz="162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userDrawn="1">
          <p15:clr>
            <a:srgbClr val="F26B43"/>
          </p15:clr>
        </p15:guide>
        <p15:guide id="4"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GB"/>
              <a:t>Unit 1.2 Task Review</a:t>
            </a:r>
          </a:p>
          <a:p>
            <a:r>
              <a:rPr lang="en-GB"/>
              <a:t>Unit 2</a:t>
            </a:r>
          </a:p>
          <a:p>
            <a:endParaRPr lang="en-GB"/>
          </a:p>
          <a:p>
            <a:endParaRPr lang="en-GB"/>
          </a:p>
        </p:txBody>
      </p:sp>
      <p:sp>
        <p:nvSpPr>
          <p:cNvPr id="4" name="Title 3"/>
          <p:cNvSpPr>
            <a:spLocks noGrp="1"/>
          </p:cNvSpPr>
          <p:nvPr>
            <p:ph type="title"/>
          </p:nvPr>
        </p:nvSpPr>
        <p:spPr/>
        <p:txBody>
          <a:bodyPr/>
          <a:lstStyle/>
          <a:p>
            <a:r>
              <a:rPr lang="en-GB"/>
              <a:t>ELEC5566M</a:t>
            </a:r>
            <a:br>
              <a:rPr lang="en-GB"/>
            </a:br>
            <a:r>
              <a:rPr lang="en-GB"/>
              <a:t>FPGA Design for System-on-Chip</a:t>
            </a:r>
          </a:p>
        </p:txBody>
      </p:sp>
      <p:sp>
        <p:nvSpPr>
          <p:cNvPr id="6" name="Text Placeholder 5"/>
          <p:cNvSpPr>
            <a:spLocks noGrp="1"/>
          </p:cNvSpPr>
          <p:nvPr>
            <p:ph type="body" sz="quarter" idx="13"/>
          </p:nvPr>
        </p:nvSpPr>
        <p:spPr/>
        <p:txBody>
          <a:bodyPr/>
          <a:lstStyle/>
          <a:p>
            <a:pPr lvl="0"/>
            <a:endParaRPr lang="en-GB"/>
          </a:p>
          <a:p>
            <a:pPr lvl="0"/>
            <a:r>
              <a:rPr lang="en-GB"/>
              <a:t>Prof Steven Freear    Module Leader    s.freear@leeds.ac.uk</a:t>
            </a:r>
          </a:p>
          <a:p>
            <a:pPr lvl="0"/>
            <a:r>
              <a:rPr lang="en-GB"/>
              <a:t>Dr David Cowell</a:t>
            </a:r>
          </a:p>
        </p:txBody>
      </p:sp>
    </p:spTree>
    <p:extLst>
      <p:ext uri="{BB962C8B-B14F-4D97-AF65-F5344CB8AC3E}">
        <p14:creationId xmlns:p14="http://schemas.microsoft.com/office/powerpoint/2010/main" val="2210198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C4A63-C354-F2E5-C565-655815375454}"/>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067D5D-BEE3-FE7E-8A2A-7653365001A9}"/>
              </a:ext>
            </a:extLst>
          </p:cNvPr>
          <p:cNvPicPr>
            <a:picLocks noGrp="1" noChangeAspect="1"/>
          </p:cNvPicPr>
          <p:nvPr>
            <p:ph sz="half" idx="10"/>
          </p:nvPr>
        </p:nvPicPr>
        <p:blipFill>
          <a:blip r:embed="rId2"/>
          <a:stretch>
            <a:fillRect/>
          </a:stretch>
        </p:blipFill>
        <p:spPr>
          <a:xfrm>
            <a:off x="404019" y="2318205"/>
            <a:ext cx="9383434" cy="4858428"/>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E6D8B117-1B2D-85B5-9E39-E758DBB61333}"/>
              </a:ext>
            </a:extLst>
          </p:cNvPr>
          <p:cNvSpPr>
            <a:spLocks noGrp="1"/>
          </p:cNvSpPr>
          <p:nvPr>
            <p:ph type="title"/>
          </p:nvPr>
        </p:nvSpPr>
        <p:spPr/>
        <p:txBody>
          <a:bodyPr/>
          <a:lstStyle/>
          <a:p>
            <a:r>
              <a:rPr lang="en-GB"/>
              <a:t>Task 2: 4-Bit Counter Using Full-Adder</a:t>
            </a:r>
            <a:br>
              <a:rPr lang="en-GB"/>
            </a:br>
            <a:r>
              <a:rPr lang="en-GB"/>
              <a:t>Verilog Code with Testbench</a:t>
            </a:r>
          </a:p>
        </p:txBody>
      </p:sp>
      <p:pic>
        <p:nvPicPr>
          <p:cNvPr id="7" name="Picture 6">
            <a:extLst>
              <a:ext uri="{FF2B5EF4-FFF2-40B4-BE49-F238E27FC236}">
                <a16:creationId xmlns:a16="http://schemas.microsoft.com/office/drawing/2014/main" id="{A16904E8-E069-072D-BBCB-09B5ED2F2BBE}"/>
              </a:ext>
            </a:extLst>
          </p:cNvPr>
          <p:cNvPicPr>
            <a:picLocks noChangeAspect="1"/>
          </p:cNvPicPr>
          <p:nvPr/>
        </p:nvPicPr>
        <p:blipFill rotWithShape="1">
          <a:blip r:embed="rId3"/>
          <a:srcRect b="18047"/>
          <a:stretch/>
        </p:blipFill>
        <p:spPr>
          <a:xfrm>
            <a:off x="7028755" y="1950038"/>
            <a:ext cx="6496957" cy="59099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1701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Content Placeholder 42">
            <a:extLst>
              <a:ext uri="{FF2B5EF4-FFF2-40B4-BE49-F238E27FC236}">
                <a16:creationId xmlns:a16="http://schemas.microsoft.com/office/drawing/2014/main" id="{0597655B-7A6D-844E-B3F4-FD5DAC05EB0C}"/>
              </a:ext>
            </a:extLst>
          </p:cNvPr>
          <p:cNvPicPr>
            <a:picLocks noGrp="1" noChangeAspect="1"/>
          </p:cNvPicPr>
          <p:nvPr>
            <p:ph sz="half" idx="10"/>
          </p:nvPr>
        </p:nvPicPr>
        <p:blipFill>
          <a:blip r:embed="rId2"/>
          <a:stretch>
            <a:fillRect/>
          </a:stretch>
        </p:blipFill>
        <p:spPr>
          <a:xfrm>
            <a:off x="431800" y="3136049"/>
            <a:ext cx="13765213" cy="3222739"/>
          </a:xfrm>
        </p:spPr>
      </p:pic>
      <p:sp>
        <p:nvSpPr>
          <p:cNvPr id="3" name="Title 2">
            <a:extLst>
              <a:ext uri="{FF2B5EF4-FFF2-40B4-BE49-F238E27FC236}">
                <a16:creationId xmlns:a16="http://schemas.microsoft.com/office/drawing/2014/main" id="{534DAD53-DBCF-6FDA-0F1B-5BE6CC8EEEB6}"/>
              </a:ext>
            </a:extLst>
          </p:cNvPr>
          <p:cNvSpPr>
            <a:spLocks noGrp="1"/>
          </p:cNvSpPr>
          <p:nvPr>
            <p:ph type="title"/>
          </p:nvPr>
        </p:nvSpPr>
        <p:spPr/>
        <p:txBody>
          <a:bodyPr/>
          <a:lstStyle/>
          <a:p>
            <a:r>
              <a:rPr lang="en-GB"/>
              <a:t>Task 2: 4-Bit Counter Using Full-Adder</a:t>
            </a:r>
            <a:br>
              <a:rPr lang="en-GB"/>
            </a:br>
            <a:r>
              <a:rPr lang="en-GB"/>
              <a:t>Testbench output waveforms</a:t>
            </a:r>
          </a:p>
        </p:txBody>
      </p:sp>
      <p:sp>
        <p:nvSpPr>
          <p:cNvPr id="16" name="TextBox 15">
            <a:extLst>
              <a:ext uri="{FF2B5EF4-FFF2-40B4-BE49-F238E27FC236}">
                <a16:creationId xmlns:a16="http://schemas.microsoft.com/office/drawing/2014/main" id="{052D62AF-828F-DA6B-D202-7C394E8D6462}"/>
              </a:ext>
            </a:extLst>
          </p:cNvPr>
          <p:cNvSpPr txBox="1"/>
          <p:nvPr/>
        </p:nvSpPr>
        <p:spPr>
          <a:xfrm>
            <a:off x="10252401" y="1823532"/>
            <a:ext cx="1318438" cy="400110"/>
          </a:xfrm>
          <a:prstGeom prst="rect">
            <a:avLst/>
          </a:prstGeom>
          <a:noFill/>
          <a:ln w="38100">
            <a:solidFill>
              <a:srgbClr val="FF0000"/>
            </a:solidFill>
          </a:ln>
        </p:spPr>
        <p:txBody>
          <a:bodyPr wrap="square" rtlCol="0">
            <a:spAutoFit/>
          </a:bodyPr>
          <a:lstStyle/>
          <a:p>
            <a:pPr algn="ctr"/>
            <a:r>
              <a:rPr lang="en-GB"/>
              <a:t>Reset</a:t>
            </a:r>
          </a:p>
        </p:txBody>
      </p:sp>
      <p:cxnSp>
        <p:nvCxnSpPr>
          <p:cNvPr id="17" name="Straight Arrow Connector 16">
            <a:extLst>
              <a:ext uri="{FF2B5EF4-FFF2-40B4-BE49-F238E27FC236}">
                <a16:creationId xmlns:a16="http://schemas.microsoft.com/office/drawing/2014/main" id="{61D127E2-0F43-5294-1D93-B59D040AC3CD}"/>
              </a:ext>
            </a:extLst>
          </p:cNvPr>
          <p:cNvCxnSpPr>
            <a:cxnSpLocks/>
            <a:stCxn id="16" idx="2"/>
          </p:cNvCxnSpPr>
          <p:nvPr/>
        </p:nvCxnSpPr>
        <p:spPr bwMode="auto">
          <a:xfrm>
            <a:off x="10911620" y="2223642"/>
            <a:ext cx="0" cy="1603920"/>
          </a:xfrm>
          <a:prstGeom prst="straightConnector1">
            <a:avLst/>
          </a:prstGeom>
          <a:solidFill>
            <a:schemeClr val="hlink"/>
          </a:solidFill>
          <a:ln w="76200" cap="flat" cmpd="sng" algn="ctr">
            <a:solidFill>
              <a:srgbClr val="FF0000"/>
            </a:solidFill>
            <a:prstDash val="solid"/>
            <a:round/>
            <a:headEnd type="none" w="med" len="med"/>
            <a:tailEnd type="triangle"/>
          </a:ln>
          <a:effectLst/>
        </p:spPr>
      </p:cxnSp>
      <p:sp>
        <p:nvSpPr>
          <p:cNvPr id="27" name="TextBox 26">
            <a:extLst>
              <a:ext uri="{FF2B5EF4-FFF2-40B4-BE49-F238E27FC236}">
                <a16:creationId xmlns:a16="http://schemas.microsoft.com/office/drawing/2014/main" id="{576DEF12-6F2A-9B69-9B97-90024B4E7EB0}"/>
              </a:ext>
            </a:extLst>
          </p:cNvPr>
          <p:cNvSpPr txBox="1"/>
          <p:nvPr/>
        </p:nvSpPr>
        <p:spPr>
          <a:xfrm>
            <a:off x="7172771" y="1823532"/>
            <a:ext cx="1390444" cy="707886"/>
          </a:xfrm>
          <a:prstGeom prst="rect">
            <a:avLst/>
          </a:prstGeom>
          <a:noFill/>
          <a:ln w="38100">
            <a:solidFill>
              <a:srgbClr val="FF0000"/>
            </a:solidFill>
          </a:ln>
        </p:spPr>
        <p:txBody>
          <a:bodyPr wrap="square" rtlCol="0">
            <a:spAutoFit/>
          </a:bodyPr>
          <a:lstStyle/>
          <a:p>
            <a:pPr algn="ctr"/>
            <a:r>
              <a:rPr lang="en-GB"/>
              <a:t>Max value of 15</a:t>
            </a:r>
          </a:p>
        </p:txBody>
      </p:sp>
      <p:cxnSp>
        <p:nvCxnSpPr>
          <p:cNvPr id="28" name="Straight Arrow Connector 27">
            <a:extLst>
              <a:ext uri="{FF2B5EF4-FFF2-40B4-BE49-F238E27FC236}">
                <a16:creationId xmlns:a16="http://schemas.microsoft.com/office/drawing/2014/main" id="{5A7600F9-8051-2549-4FAC-AD68631812B2}"/>
              </a:ext>
            </a:extLst>
          </p:cNvPr>
          <p:cNvCxnSpPr>
            <a:cxnSpLocks/>
            <a:stCxn id="27" idx="2"/>
          </p:cNvCxnSpPr>
          <p:nvPr/>
        </p:nvCxnSpPr>
        <p:spPr bwMode="auto">
          <a:xfrm>
            <a:off x="7867993" y="2531418"/>
            <a:ext cx="1656184" cy="1711217"/>
          </a:xfrm>
          <a:prstGeom prst="straightConnector1">
            <a:avLst/>
          </a:prstGeom>
          <a:solidFill>
            <a:schemeClr val="hlink"/>
          </a:solidFill>
          <a:ln w="76200" cap="flat" cmpd="sng" algn="ctr">
            <a:solidFill>
              <a:srgbClr val="FF0000"/>
            </a:solidFill>
            <a:prstDash val="solid"/>
            <a:round/>
            <a:headEnd type="none" w="med" len="med"/>
            <a:tailEnd type="triangle"/>
          </a:ln>
          <a:effectLst/>
        </p:spPr>
      </p:cxnSp>
      <p:sp>
        <p:nvSpPr>
          <p:cNvPr id="31" name="TextBox 30">
            <a:extLst>
              <a:ext uri="{FF2B5EF4-FFF2-40B4-BE49-F238E27FC236}">
                <a16:creationId xmlns:a16="http://schemas.microsoft.com/office/drawing/2014/main" id="{EB4EC0AB-9A2F-E6E9-4278-2249BE9BA378}"/>
              </a:ext>
            </a:extLst>
          </p:cNvPr>
          <p:cNvSpPr txBox="1"/>
          <p:nvPr/>
        </p:nvSpPr>
        <p:spPr>
          <a:xfrm>
            <a:off x="11758991" y="1823532"/>
            <a:ext cx="1390444" cy="400110"/>
          </a:xfrm>
          <a:prstGeom prst="rect">
            <a:avLst/>
          </a:prstGeom>
          <a:noFill/>
          <a:ln w="38100">
            <a:solidFill>
              <a:srgbClr val="FF0000"/>
            </a:solidFill>
          </a:ln>
        </p:spPr>
        <p:txBody>
          <a:bodyPr wrap="square" rtlCol="0">
            <a:spAutoFit/>
          </a:bodyPr>
          <a:lstStyle/>
          <a:p>
            <a:pPr algn="ctr"/>
            <a:r>
              <a:rPr lang="en-GB"/>
              <a:t>Reset to 0</a:t>
            </a:r>
          </a:p>
        </p:txBody>
      </p:sp>
      <p:cxnSp>
        <p:nvCxnSpPr>
          <p:cNvPr id="32" name="Straight Arrow Connector 31">
            <a:extLst>
              <a:ext uri="{FF2B5EF4-FFF2-40B4-BE49-F238E27FC236}">
                <a16:creationId xmlns:a16="http://schemas.microsoft.com/office/drawing/2014/main" id="{C1A16484-DA2F-AC76-6DB5-E7422EAE6596}"/>
              </a:ext>
            </a:extLst>
          </p:cNvPr>
          <p:cNvCxnSpPr>
            <a:cxnSpLocks/>
            <a:stCxn id="31" idx="2"/>
          </p:cNvCxnSpPr>
          <p:nvPr/>
        </p:nvCxnSpPr>
        <p:spPr bwMode="auto">
          <a:xfrm flipH="1">
            <a:off x="11061203" y="2223642"/>
            <a:ext cx="1393010" cy="2001634"/>
          </a:xfrm>
          <a:prstGeom prst="straightConnector1">
            <a:avLst/>
          </a:prstGeom>
          <a:solidFill>
            <a:schemeClr val="hlink"/>
          </a:solidFill>
          <a:ln w="76200" cap="flat" cmpd="sng" algn="ctr">
            <a:solidFill>
              <a:srgbClr val="FF0000"/>
            </a:solidFill>
            <a:prstDash val="solid"/>
            <a:round/>
            <a:headEnd type="none" w="med" len="med"/>
            <a:tailEnd type="triangle"/>
          </a:ln>
          <a:effectLst/>
        </p:spPr>
      </p:cxnSp>
      <p:sp>
        <p:nvSpPr>
          <p:cNvPr id="45" name="TextBox 44">
            <a:extLst>
              <a:ext uri="{FF2B5EF4-FFF2-40B4-BE49-F238E27FC236}">
                <a16:creationId xmlns:a16="http://schemas.microsoft.com/office/drawing/2014/main" id="{C8F42228-9C5F-6DA1-332E-988773F707CD}"/>
              </a:ext>
            </a:extLst>
          </p:cNvPr>
          <p:cNvSpPr txBox="1"/>
          <p:nvPr/>
        </p:nvSpPr>
        <p:spPr>
          <a:xfrm>
            <a:off x="8756947" y="1823532"/>
            <a:ext cx="1390444" cy="707886"/>
          </a:xfrm>
          <a:prstGeom prst="rect">
            <a:avLst/>
          </a:prstGeom>
          <a:noFill/>
          <a:ln w="38100">
            <a:solidFill>
              <a:srgbClr val="FF0000"/>
            </a:solidFill>
          </a:ln>
        </p:spPr>
        <p:txBody>
          <a:bodyPr wrap="square" rtlCol="0">
            <a:spAutoFit/>
          </a:bodyPr>
          <a:lstStyle/>
          <a:p>
            <a:pPr algn="ctr"/>
            <a:r>
              <a:rPr lang="en-GB"/>
              <a:t>Overflow to 0</a:t>
            </a:r>
          </a:p>
        </p:txBody>
      </p:sp>
      <p:cxnSp>
        <p:nvCxnSpPr>
          <p:cNvPr id="46" name="Straight Arrow Connector 45">
            <a:extLst>
              <a:ext uri="{FF2B5EF4-FFF2-40B4-BE49-F238E27FC236}">
                <a16:creationId xmlns:a16="http://schemas.microsoft.com/office/drawing/2014/main" id="{AB4F816C-4932-181D-EA60-02BC19A6EAF9}"/>
              </a:ext>
            </a:extLst>
          </p:cNvPr>
          <p:cNvCxnSpPr>
            <a:cxnSpLocks/>
            <a:stCxn id="45" idx="2"/>
          </p:cNvCxnSpPr>
          <p:nvPr/>
        </p:nvCxnSpPr>
        <p:spPr bwMode="auto">
          <a:xfrm>
            <a:off x="9452169" y="2531418"/>
            <a:ext cx="384898" cy="1621850"/>
          </a:xfrm>
          <a:prstGeom prst="straightConnector1">
            <a:avLst/>
          </a:prstGeom>
          <a:solidFill>
            <a:schemeClr val="hlink"/>
          </a:solidFill>
          <a:ln w="762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919099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8FA6638-FC4B-523C-3B69-CF5CEF829BA3}"/>
              </a:ext>
            </a:extLst>
          </p:cNvPr>
          <p:cNvPicPr>
            <a:picLocks noGrp="1" noChangeAspect="1"/>
          </p:cNvPicPr>
          <p:nvPr>
            <p:ph sz="half" idx="10"/>
          </p:nvPr>
        </p:nvPicPr>
        <p:blipFill>
          <a:blip r:embed="rId2"/>
          <a:stretch>
            <a:fillRect/>
          </a:stretch>
        </p:blipFill>
        <p:spPr>
          <a:xfrm>
            <a:off x="1575968" y="1998663"/>
            <a:ext cx="11476877" cy="5497512"/>
          </a:xfrm>
        </p:spPr>
      </p:pic>
      <p:sp>
        <p:nvSpPr>
          <p:cNvPr id="3" name="Title 2">
            <a:extLst>
              <a:ext uri="{FF2B5EF4-FFF2-40B4-BE49-F238E27FC236}">
                <a16:creationId xmlns:a16="http://schemas.microsoft.com/office/drawing/2014/main" id="{6979FD16-5168-E9CB-B520-90714D733E31}"/>
              </a:ext>
            </a:extLst>
          </p:cNvPr>
          <p:cNvSpPr>
            <a:spLocks noGrp="1"/>
          </p:cNvSpPr>
          <p:nvPr>
            <p:ph type="title"/>
          </p:nvPr>
        </p:nvSpPr>
        <p:spPr/>
        <p:txBody>
          <a:bodyPr/>
          <a:lstStyle/>
          <a:p>
            <a:r>
              <a:rPr lang="en-GB"/>
              <a:t>Task 3: Non-Blocking vs Blocking Behaviour</a:t>
            </a:r>
          </a:p>
        </p:txBody>
      </p:sp>
    </p:spTree>
    <p:extLst>
      <p:ext uri="{BB962C8B-B14F-4D97-AF65-F5344CB8AC3E}">
        <p14:creationId xmlns:p14="http://schemas.microsoft.com/office/powerpoint/2010/main" val="1693193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BD7E3-0F7B-36A9-FF4B-A2F4347A5D07}"/>
              </a:ext>
            </a:extLst>
          </p:cNvPr>
          <p:cNvSpPr>
            <a:spLocks noGrp="1"/>
          </p:cNvSpPr>
          <p:nvPr>
            <p:ph type="title"/>
          </p:nvPr>
        </p:nvSpPr>
        <p:spPr/>
        <p:txBody>
          <a:bodyPr/>
          <a:lstStyle/>
          <a:p>
            <a:r>
              <a:rPr lang="en-GB"/>
              <a:t>Task 3: Non-Blocking vs Blocking Behaviour</a:t>
            </a:r>
            <a:br>
              <a:rPr lang="en-GB"/>
            </a:br>
            <a:r>
              <a:rPr lang="en-GB"/>
              <a:t>Instantiate modules &amp; RTL Viewer Output</a:t>
            </a:r>
          </a:p>
        </p:txBody>
      </p:sp>
      <p:pic>
        <p:nvPicPr>
          <p:cNvPr id="5" name="Picture 4">
            <a:extLst>
              <a:ext uri="{FF2B5EF4-FFF2-40B4-BE49-F238E27FC236}">
                <a16:creationId xmlns:a16="http://schemas.microsoft.com/office/drawing/2014/main" id="{4F0108EE-8E3B-126C-C872-5C61E077FA23}"/>
              </a:ext>
            </a:extLst>
          </p:cNvPr>
          <p:cNvPicPr>
            <a:picLocks noChangeAspect="1"/>
          </p:cNvPicPr>
          <p:nvPr/>
        </p:nvPicPr>
        <p:blipFill>
          <a:blip r:embed="rId2"/>
          <a:stretch>
            <a:fillRect/>
          </a:stretch>
        </p:blipFill>
        <p:spPr>
          <a:xfrm>
            <a:off x="432094" y="2260858"/>
            <a:ext cx="4363059" cy="4972744"/>
          </a:xfrm>
          <a:prstGeom prst="rect">
            <a:avLst/>
          </a:prstGeom>
          <a:ln>
            <a:noFill/>
          </a:ln>
          <a:effectLst>
            <a:outerShdw blurRad="292100" dist="139700" dir="2700000" algn="tl" rotWithShape="0">
              <a:srgbClr val="333333">
                <a:alpha val="65000"/>
              </a:srgbClr>
            </a:outerShdw>
          </a:effectLst>
        </p:spPr>
      </p:pic>
      <p:pic>
        <p:nvPicPr>
          <p:cNvPr id="6" name="Content Placeholder 5">
            <a:extLst>
              <a:ext uri="{FF2B5EF4-FFF2-40B4-BE49-F238E27FC236}">
                <a16:creationId xmlns:a16="http://schemas.microsoft.com/office/drawing/2014/main" id="{016D99CD-4AA2-7304-75E0-BE33262E5707}"/>
              </a:ext>
            </a:extLst>
          </p:cNvPr>
          <p:cNvPicPr>
            <a:picLocks noGrp="1" noChangeAspect="1"/>
          </p:cNvPicPr>
          <p:nvPr>
            <p:ph sz="half" idx="10"/>
          </p:nvPr>
        </p:nvPicPr>
        <p:blipFill>
          <a:blip r:embed="rId3"/>
          <a:stretch>
            <a:fillRect/>
          </a:stretch>
        </p:blipFill>
        <p:spPr>
          <a:xfrm>
            <a:off x="5012531" y="2171378"/>
            <a:ext cx="9297286" cy="5234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7558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B2BAEC4-C502-0A21-BCEC-162DFD73DE52}"/>
              </a:ext>
            </a:extLst>
          </p:cNvPr>
          <p:cNvPicPr>
            <a:picLocks noGrp="1" noChangeAspect="1"/>
          </p:cNvPicPr>
          <p:nvPr>
            <p:ph sz="half" idx="10"/>
          </p:nvPr>
        </p:nvPicPr>
        <p:blipFill>
          <a:blip r:embed="rId2"/>
          <a:stretch>
            <a:fillRect/>
          </a:stretch>
        </p:blipFill>
        <p:spPr>
          <a:xfrm>
            <a:off x="5107567" y="1998663"/>
            <a:ext cx="4413679" cy="5497512"/>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DC3BC096-A258-198F-8F5A-37679C25A7AB}"/>
              </a:ext>
            </a:extLst>
          </p:cNvPr>
          <p:cNvSpPr>
            <a:spLocks noGrp="1"/>
          </p:cNvSpPr>
          <p:nvPr>
            <p:ph type="title"/>
          </p:nvPr>
        </p:nvSpPr>
        <p:spPr/>
        <p:txBody>
          <a:bodyPr/>
          <a:lstStyle/>
          <a:p>
            <a:r>
              <a:rPr lang="en-GB"/>
              <a:t>Task 3: Non-Blocking vs Blocking Behaviour</a:t>
            </a:r>
            <a:br>
              <a:rPr lang="en-GB"/>
            </a:br>
            <a:r>
              <a:rPr lang="en-GB"/>
              <a:t>Create test bench</a:t>
            </a:r>
          </a:p>
        </p:txBody>
      </p:sp>
    </p:spTree>
    <p:extLst>
      <p:ext uri="{BB962C8B-B14F-4D97-AF65-F5344CB8AC3E}">
        <p14:creationId xmlns:p14="http://schemas.microsoft.com/office/powerpoint/2010/main" val="2790596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D8893-E71E-DA3B-3B1C-2F62FAAD6932}"/>
              </a:ext>
            </a:extLst>
          </p:cNvPr>
          <p:cNvSpPr>
            <a:spLocks noGrp="1"/>
          </p:cNvSpPr>
          <p:nvPr>
            <p:ph type="title"/>
          </p:nvPr>
        </p:nvSpPr>
        <p:spPr/>
        <p:txBody>
          <a:bodyPr/>
          <a:lstStyle/>
          <a:p>
            <a:r>
              <a:rPr lang="en-GB"/>
              <a:t>Task 3: Non-Blocking vs Blocking Behaviour</a:t>
            </a:r>
            <a:br>
              <a:rPr lang="en-GB"/>
            </a:br>
            <a:r>
              <a:rPr lang="en-GB"/>
              <a:t>Instantiate modules &amp; RTL Viewer Output</a:t>
            </a:r>
          </a:p>
        </p:txBody>
      </p:sp>
      <p:pic>
        <p:nvPicPr>
          <p:cNvPr id="16" name="Content Placeholder 15">
            <a:extLst>
              <a:ext uri="{FF2B5EF4-FFF2-40B4-BE49-F238E27FC236}">
                <a16:creationId xmlns:a16="http://schemas.microsoft.com/office/drawing/2014/main" id="{3C56066E-F1C8-3474-682C-27F9FA73CA11}"/>
              </a:ext>
            </a:extLst>
          </p:cNvPr>
          <p:cNvPicPr>
            <a:picLocks noGrp="1" noChangeAspect="1"/>
          </p:cNvPicPr>
          <p:nvPr>
            <p:ph sz="half" idx="10"/>
          </p:nvPr>
        </p:nvPicPr>
        <p:blipFill>
          <a:blip r:embed="rId2"/>
          <a:stretch>
            <a:fillRect/>
          </a:stretch>
        </p:blipFill>
        <p:spPr>
          <a:xfrm>
            <a:off x="441160" y="2942179"/>
            <a:ext cx="13746493" cy="36104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2620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EE6043-2136-A03A-AEB4-85C1B7C6B76D}"/>
              </a:ext>
            </a:extLst>
          </p:cNvPr>
          <p:cNvPicPr>
            <a:picLocks noGrp="1" noChangeAspect="1"/>
          </p:cNvPicPr>
          <p:nvPr>
            <p:ph sz="half" idx="10"/>
          </p:nvPr>
        </p:nvPicPr>
        <p:blipFill>
          <a:blip r:embed="rId2"/>
          <a:stretch>
            <a:fillRect/>
          </a:stretch>
        </p:blipFill>
        <p:spPr>
          <a:xfrm>
            <a:off x="2022629" y="1998663"/>
            <a:ext cx="10583554" cy="5497512"/>
          </a:xfrm>
        </p:spPr>
      </p:pic>
      <p:sp>
        <p:nvSpPr>
          <p:cNvPr id="3" name="Title 2">
            <a:extLst>
              <a:ext uri="{FF2B5EF4-FFF2-40B4-BE49-F238E27FC236}">
                <a16:creationId xmlns:a16="http://schemas.microsoft.com/office/drawing/2014/main" id="{9452D1D7-6902-CFA7-09A6-22918E4FD73F}"/>
              </a:ext>
            </a:extLst>
          </p:cNvPr>
          <p:cNvSpPr>
            <a:spLocks noGrp="1"/>
          </p:cNvSpPr>
          <p:nvPr>
            <p:ph type="title"/>
          </p:nvPr>
        </p:nvSpPr>
        <p:spPr/>
        <p:txBody>
          <a:bodyPr/>
          <a:lstStyle/>
          <a:p>
            <a:r>
              <a:rPr lang="en-GB"/>
              <a:t>Task 4: N-Bit Counter Using Parameterisation</a:t>
            </a:r>
          </a:p>
        </p:txBody>
      </p:sp>
    </p:spTree>
    <p:extLst>
      <p:ext uri="{BB962C8B-B14F-4D97-AF65-F5344CB8AC3E}">
        <p14:creationId xmlns:p14="http://schemas.microsoft.com/office/powerpoint/2010/main" val="3005322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B758850-C991-1998-D037-275DC3682915}"/>
              </a:ext>
            </a:extLst>
          </p:cNvPr>
          <p:cNvPicPr>
            <a:picLocks noGrp="1" noChangeAspect="1"/>
          </p:cNvPicPr>
          <p:nvPr>
            <p:ph sz="half" idx="10"/>
          </p:nvPr>
        </p:nvPicPr>
        <p:blipFill rotWithShape="1">
          <a:blip r:embed="rId2"/>
          <a:srcRect l="740" t="349" b="1"/>
          <a:stretch/>
        </p:blipFill>
        <p:spPr>
          <a:xfrm>
            <a:off x="1988194" y="2330450"/>
            <a:ext cx="10732403" cy="4850946"/>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765474F0-54C8-5FEF-6BCD-D189D15DB31F}"/>
              </a:ext>
            </a:extLst>
          </p:cNvPr>
          <p:cNvSpPr>
            <a:spLocks noGrp="1"/>
          </p:cNvSpPr>
          <p:nvPr>
            <p:ph type="title"/>
          </p:nvPr>
        </p:nvSpPr>
        <p:spPr/>
        <p:txBody>
          <a:bodyPr/>
          <a:lstStyle/>
          <a:p>
            <a:r>
              <a:rPr lang="en-GB"/>
              <a:t>Task 4: N-Bit Counter Using Parameterisation</a:t>
            </a:r>
            <a:br>
              <a:rPr lang="en-GB"/>
            </a:br>
            <a:r>
              <a:rPr lang="en-GB"/>
              <a:t>Provided Code</a:t>
            </a:r>
          </a:p>
        </p:txBody>
      </p:sp>
    </p:spTree>
    <p:extLst>
      <p:ext uri="{BB962C8B-B14F-4D97-AF65-F5344CB8AC3E}">
        <p14:creationId xmlns:p14="http://schemas.microsoft.com/office/powerpoint/2010/main" val="851602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152057-FDFF-66C2-5DDE-41AFEFA4C8E0}"/>
              </a:ext>
            </a:extLst>
          </p:cNvPr>
          <p:cNvPicPr>
            <a:picLocks noGrp="1" noChangeAspect="1"/>
          </p:cNvPicPr>
          <p:nvPr>
            <p:ph sz="half" idx="10"/>
          </p:nvPr>
        </p:nvPicPr>
        <p:blipFill>
          <a:blip r:embed="rId2"/>
          <a:stretch>
            <a:fillRect/>
          </a:stretch>
        </p:blipFill>
        <p:spPr>
          <a:xfrm>
            <a:off x="2775342" y="1998663"/>
            <a:ext cx="9078128" cy="5497512"/>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C209C45F-2CA8-7BD0-9483-691B4EB1612F}"/>
              </a:ext>
            </a:extLst>
          </p:cNvPr>
          <p:cNvSpPr>
            <a:spLocks noGrp="1"/>
          </p:cNvSpPr>
          <p:nvPr>
            <p:ph type="title"/>
          </p:nvPr>
        </p:nvSpPr>
        <p:spPr/>
        <p:txBody>
          <a:bodyPr/>
          <a:lstStyle/>
          <a:p>
            <a:r>
              <a:rPr lang="en-GB"/>
              <a:t>Task 4: N-Bit Counter Using Parameterisation</a:t>
            </a:r>
            <a:br>
              <a:rPr lang="en-GB"/>
            </a:br>
            <a:r>
              <a:rPr lang="en-GB"/>
              <a:t>One Possible Solution Code</a:t>
            </a:r>
          </a:p>
        </p:txBody>
      </p:sp>
    </p:spTree>
    <p:extLst>
      <p:ext uri="{BB962C8B-B14F-4D97-AF65-F5344CB8AC3E}">
        <p14:creationId xmlns:p14="http://schemas.microsoft.com/office/powerpoint/2010/main" val="1879876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9AC9F2-CA49-83CD-A43B-A8C4E03F622A}"/>
              </a:ext>
            </a:extLst>
          </p:cNvPr>
          <p:cNvPicPr>
            <a:picLocks noGrp="1" noChangeAspect="1"/>
          </p:cNvPicPr>
          <p:nvPr>
            <p:ph sz="half" idx="10"/>
          </p:nvPr>
        </p:nvPicPr>
        <p:blipFill>
          <a:blip r:embed="rId2"/>
          <a:stretch>
            <a:fillRect/>
          </a:stretch>
        </p:blipFill>
        <p:spPr>
          <a:xfrm>
            <a:off x="431800" y="2334551"/>
            <a:ext cx="13765213" cy="4825735"/>
          </a:xfrm>
        </p:spPr>
      </p:pic>
      <p:sp>
        <p:nvSpPr>
          <p:cNvPr id="3" name="Title 2">
            <a:extLst>
              <a:ext uri="{FF2B5EF4-FFF2-40B4-BE49-F238E27FC236}">
                <a16:creationId xmlns:a16="http://schemas.microsoft.com/office/drawing/2014/main" id="{FF6234AC-2D3F-D0C5-AC61-9578F11585D3}"/>
              </a:ext>
            </a:extLst>
          </p:cNvPr>
          <p:cNvSpPr>
            <a:spLocks noGrp="1"/>
          </p:cNvSpPr>
          <p:nvPr>
            <p:ph type="title"/>
          </p:nvPr>
        </p:nvSpPr>
        <p:spPr/>
        <p:txBody>
          <a:bodyPr/>
          <a:lstStyle/>
          <a:p>
            <a:r>
              <a:rPr lang="en-GB"/>
              <a:t>Task 5: Simulate N-Bit Counter</a:t>
            </a:r>
          </a:p>
        </p:txBody>
      </p:sp>
    </p:spTree>
    <p:extLst>
      <p:ext uri="{BB962C8B-B14F-4D97-AF65-F5344CB8AC3E}">
        <p14:creationId xmlns:p14="http://schemas.microsoft.com/office/powerpoint/2010/main" val="3029004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37910DD0-3AD3-A16C-D1A2-D07528877192}"/>
              </a:ext>
            </a:extLst>
          </p:cNvPr>
          <p:cNvSpPr>
            <a:spLocks noGrp="1"/>
          </p:cNvSpPr>
          <p:nvPr>
            <p:ph type="subTitle" idx="1"/>
          </p:nvPr>
        </p:nvSpPr>
        <p:spPr/>
        <p:txBody>
          <a:bodyPr/>
          <a:lstStyle/>
          <a:p>
            <a:r>
              <a:rPr lang="en-GB"/>
              <a:t>Out of 146 Students!</a:t>
            </a:r>
          </a:p>
          <a:p>
            <a:r>
              <a:rPr lang="en-GB"/>
              <a:t>58 Created Assignment 1 Repository in GitHub</a:t>
            </a:r>
            <a:br>
              <a:rPr lang="en-GB"/>
            </a:br>
            <a:r>
              <a:rPr lang="en-GB"/>
              <a:t>31 Committed code</a:t>
            </a:r>
          </a:p>
          <a:p>
            <a:endParaRPr lang="en-GB"/>
          </a:p>
          <a:p>
            <a:r>
              <a:rPr lang="en-GB"/>
              <a:t>Deadline in 1 week!</a:t>
            </a:r>
          </a:p>
        </p:txBody>
      </p:sp>
      <p:sp>
        <p:nvSpPr>
          <p:cNvPr id="4" name="Title 3">
            <a:extLst>
              <a:ext uri="{FF2B5EF4-FFF2-40B4-BE49-F238E27FC236}">
                <a16:creationId xmlns:a16="http://schemas.microsoft.com/office/drawing/2014/main" id="{29BE8256-C667-2066-684B-B6B948AABC4D}"/>
              </a:ext>
            </a:extLst>
          </p:cNvPr>
          <p:cNvSpPr>
            <a:spLocks noGrp="1"/>
          </p:cNvSpPr>
          <p:nvPr>
            <p:ph type="title"/>
          </p:nvPr>
        </p:nvSpPr>
        <p:spPr/>
        <p:txBody>
          <a:bodyPr/>
          <a:lstStyle/>
          <a:p>
            <a:r>
              <a:rPr lang="en-GB"/>
              <a:t>Assignment 1 Engagement Update</a:t>
            </a:r>
          </a:p>
        </p:txBody>
      </p:sp>
    </p:spTree>
    <p:extLst>
      <p:ext uri="{BB962C8B-B14F-4D97-AF65-F5344CB8AC3E}">
        <p14:creationId xmlns:p14="http://schemas.microsoft.com/office/powerpoint/2010/main" val="1664475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6A5D39-14B2-317D-20AB-D22B065D3275}"/>
              </a:ext>
            </a:extLst>
          </p:cNvPr>
          <p:cNvSpPr>
            <a:spLocks noGrp="1"/>
          </p:cNvSpPr>
          <p:nvPr>
            <p:ph type="title"/>
          </p:nvPr>
        </p:nvSpPr>
        <p:spPr/>
        <p:txBody>
          <a:bodyPr/>
          <a:lstStyle/>
          <a:p>
            <a:r>
              <a:rPr lang="en-GB"/>
              <a:t>Task 5: Simulate N-Bit Counter</a:t>
            </a:r>
          </a:p>
        </p:txBody>
      </p:sp>
      <p:pic>
        <p:nvPicPr>
          <p:cNvPr id="13" name="Content Placeholder 12">
            <a:extLst>
              <a:ext uri="{FF2B5EF4-FFF2-40B4-BE49-F238E27FC236}">
                <a16:creationId xmlns:a16="http://schemas.microsoft.com/office/drawing/2014/main" id="{0144CF0D-6FD9-CF2B-0984-BFE3E27D345E}"/>
              </a:ext>
            </a:extLst>
          </p:cNvPr>
          <p:cNvPicPr>
            <a:picLocks noGrp="1" noChangeAspect="1"/>
          </p:cNvPicPr>
          <p:nvPr>
            <p:ph sz="half" idx="10"/>
          </p:nvPr>
        </p:nvPicPr>
        <p:blipFill>
          <a:blip r:embed="rId2"/>
          <a:stretch>
            <a:fillRect/>
          </a:stretch>
        </p:blipFill>
        <p:spPr>
          <a:xfrm>
            <a:off x="431800" y="3211073"/>
            <a:ext cx="13765213" cy="4648937"/>
          </a:xfrm>
        </p:spPr>
      </p:pic>
      <p:sp>
        <p:nvSpPr>
          <p:cNvPr id="14" name="TextBox 13">
            <a:extLst>
              <a:ext uri="{FF2B5EF4-FFF2-40B4-BE49-F238E27FC236}">
                <a16:creationId xmlns:a16="http://schemas.microsoft.com/office/drawing/2014/main" id="{FD9AD240-3864-E439-9F0E-0B25B4827FED}"/>
              </a:ext>
            </a:extLst>
          </p:cNvPr>
          <p:cNvSpPr txBox="1"/>
          <p:nvPr/>
        </p:nvSpPr>
        <p:spPr>
          <a:xfrm>
            <a:off x="2259102" y="1785858"/>
            <a:ext cx="1595310" cy="1015663"/>
          </a:xfrm>
          <a:prstGeom prst="rect">
            <a:avLst/>
          </a:prstGeom>
          <a:noFill/>
          <a:ln w="38100">
            <a:solidFill>
              <a:srgbClr val="FF0000"/>
            </a:solidFill>
          </a:ln>
        </p:spPr>
        <p:txBody>
          <a:bodyPr wrap="none" rtlCol="0">
            <a:spAutoFit/>
          </a:bodyPr>
          <a:lstStyle/>
          <a:p>
            <a:pPr algn="ctr"/>
            <a:r>
              <a:rPr lang="en-GB"/>
              <a:t>Undefined</a:t>
            </a:r>
          </a:p>
          <a:p>
            <a:pPr algn="ctr"/>
            <a:r>
              <a:rPr lang="en-GB" err="1">
                <a:latin typeface="Consolas" panose="020B0609020204030204" pitchFamily="49" charset="0"/>
              </a:rPr>
              <a:t>countValue</a:t>
            </a:r>
            <a:endParaRPr lang="en-GB">
              <a:latin typeface="Consolas" panose="020B0609020204030204" pitchFamily="49" charset="0"/>
            </a:endParaRPr>
          </a:p>
          <a:p>
            <a:pPr algn="ctr"/>
            <a:r>
              <a:rPr lang="en-GB"/>
              <a:t>until reset</a:t>
            </a:r>
          </a:p>
        </p:txBody>
      </p:sp>
      <p:sp>
        <p:nvSpPr>
          <p:cNvPr id="17" name="TextBox 16">
            <a:extLst>
              <a:ext uri="{FF2B5EF4-FFF2-40B4-BE49-F238E27FC236}">
                <a16:creationId xmlns:a16="http://schemas.microsoft.com/office/drawing/2014/main" id="{20808C48-986F-2941-C654-696A7E8A3E66}"/>
              </a:ext>
            </a:extLst>
          </p:cNvPr>
          <p:cNvSpPr txBox="1"/>
          <p:nvPr/>
        </p:nvSpPr>
        <p:spPr>
          <a:xfrm>
            <a:off x="4091183" y="1785858"/>
            <a:ext cx="2164375" cy="707886"/>
          </a:xfrm>
          <a:prstGeom prst="rect">
            <a:avLst/>
          </a:prstGeom>
          <a:noFill/>
          <a:ln w="38100">
            <a:solidFill>
              <a:srgbClr val="FF0000"/>
            </a:solidFill>
          </a:ln>
        </p:spPr>
        <p:txBody>
          <a:bodyPr wrap="none" rtlCol="0">
            <a:spAutoFit/>
          </a:bodyPr>
          <a:lstStyle/>
          <a:p>
            <a:pPr algn="ctr"/>
            <a:r>
              <a:rPr lang="en-GB" err="1">
                <a:latin typeface="Consolas" panose="020B0609020204030204" pitchFamily="49" charset="0"/>
              </a:rPr>
              <a:t>countValue</a:t>
            </a:r>
            <a:r>
              <a:rPr lang="en-GB"/>
              <a:t> zero</a:t>
            </a:r>
          </a:p>
          <a:p>
            <a:pPr algn="ctr"/>
            <a:r>
              <a:rPr lang="en-GB"/>
              <a:t>on reset</a:t>
            </a:r>
          </a:p>
        </p:txBody>
      </p:sp>
      <p:cxnSp>
        <p:nvCxnSpPr>
          <p:cNvPr id="18" name="Straight Arrow Connector 17">
            <a:extLst>
              <a:ext uri="{FF2B5EF4-FFF2-40B4-BE49-F238E27FC236}">
                <a16:creationId xmlns:a16="http://schemas.microsoft.com/office/drawing/2014/main" id="{711ADC18-4BEB-B68A-66B4-03A1F4968ABF}"/>
              </a:ext>
            </a:extLst>
          </p:cNvPr>
          <p:cNvCxnSpPr>
            <a:cxnSpLocks/>
            <a:stCxn id="17" idx="2"/>
          </p:cNvCxnSpPr>
          <p:nvPr/>
        </p:nvCxnSpPr>
        <p:spPr bwMode="auto">
          <a:xfrm flipH="1">
            <a:off x="5173368" y="2493744"/>
            <a:ext cx="3" cy="1333818"/>
          </a:xfrm>
          <a:prstGeom prst="straightConnector1">
            <a:avLst/>
          </a:prstGeom>
          <a:solidFill>
            <a:schemeClr val="hlink"/>
          </a:solidFill>
          <a:ln w="76200" cap="flat" cmpd="sng" algn="ctr">
            <a:solidFill>
              <a:srgbClr val="FF0000"/>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FE0FACA7-9BF7-2742-29AF-4F1F5915188B}"/>
              </a:ext>
            </a:extLst>
          </p:cNvPr>
          <p:cNvCxnSpPr>
            <a:cxnSpLocks/>
            <a:stCxn id="14" idx="2"/>
          </p:cNvCxnSpPr>
          <p:nvPr/>
        </p:nvCxnSpPr>
        <p:spPr bwMode="auto">
          <a:xfrm>
            <a:off x="3056757" y="2801521"/>
            <a:ext cx="731638" cy="1026041"/>
          </a:xfrm>
          <a:prstGeom prst="straightConnector1">
            <a:avLst/>
          </a:prstGeom>
          <a:solidFill>
            <a:schemeClr val="hlink"/>
          </a:solidFill>
          <a:ln w="76200" cap="flat" cmpd="sng" algn="ctr">
            <a:solidFill>
              <a:srgbClr val="FF0000"/>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33CAE88C-22D7-19AB-4F78-C28286F1EBF4}"/>
              </a:ext>
            </a:extLst>
          </p:cNvPr>
          <p:cNvCxnSpPr>
            <a:cxnSpLocks/>
            <a:stCxn id="23" idx="2"/>
          </p:cNvCxnSpPr>
          <p:nvPr/>
        </p:nvCxnSpPr>
        <p:spPr bwMode="auto">
          <a:xfrm flipH="1">
            <a:off x="5516587" y="2499668"/>
            <a:ext cx="1356682" cy="1687934"/>
          </a:xfrm>
          <a:prstGeom prst="straightConnector1">
            <a:avLst/>
          </a:prstGeom>
          <a:solidFill>
            <a:schemeClr val="hlink"/>
          </a:solidFill>
          <a:ln w="76200" cap="flat" cmpd="sng" algn="ctr">
            <a:solidFill>
              <a:srgbClr val="FF0000"/>
            </a:solidFill>
            <a:prstDash val="solid"/>
            <a:round/>
            <a:headEnd type="none" w="med" len="med"/>
            <a:tailEnd type="triangle"/>
          </a:ln>
          <a:effectLst/>
        </p:spPr>
      </p:cxnSp>
      <p:sp>
        <p:nvSpPr>
          <p:cNvPr id="23" name="TextBox 22">
            <a:extLst>
              <a:ext uri="{FF2B5EF4-FFF2-40B4-BE49-F238E27FC236}">
                <a16:creationId xmlns:a16="http://schemas.microsoft.com/office/drawing/2014/main" id="{ADC9C20A-E46B-4AD7-AED2-FE7C6C8E5886}"/>
              </a:ext>
            </a:extLst>
          </p:cNvPr>
          <p:cNvSpPr txBox="1"/>
          <p:nvPr/>
        </p:nvSpPr>
        <p:spPr>
          <a:xfrm>
            <a:off x="6357743" y="1791782"/>
            <a:ext cx="1031052" cy="707886"/>
          </a:xfrm>
          <a:prstGeom prst="rect">
            <a:avLst/>
          </a:prstGeom>
          <a:noFill/>
          <a:ln w="38100">
            <a:solidFill>
              <a:srgbClr val="FF0000"/>
            </a:solidFill>
          </a:ln>
        </p:spPr>
        <p:txBody>
          <a:bodyPr wrap="none" rtlCol="0">
            <a:spAutoFit/>
          </a:bodyPr>
          <a:lstStyle/>
          <a:p>
            <a:pPr algn="ctr"/>
            <a:r>
              <a:rPr lang="en-GB">
                <a:latin typeface="Consolas" panose="020B0609020204030204" pitchFamily="49" charset="0"/>
              </a:rPr>
              <a:t>enable</a:t>
            </a:r>
          </a:p>
          <a:p>
            <a:pPr algn="ctr"/>
            <a:r>
              <a:rPr lang="en-GB"/>
              <a:t>low</a:t>
            </a:r>
          </a:p>
        </p:txBody>
      </p:sp>
      <p:sp>
        <p:nvSpPr>
          <p:cNvPr id="28" name="TextBox 27">
            <a:extLst>
              <a:ext uri="{FF2B5EF4-FFF2-40B4-BE49-F238E27FC236}">
                <a16:creationId xmlns:a16="http://schemas.microsoft.com/office/drawing/2014/main" id="{58EB13E6-FABB-99F6-9655-3CA5230FDF53}"/>
              </a:ext>
            </a:extLst>
          </p:cNvPr>
          <p:cNvSpPr txBox="1"/>
          <p:nvPr/>
        </p:nvSpPr>
        <p:spPr>
          <a:xfrm>
            <a:off x="10183260" y="1785858"/>
            <a:ext cx="3429144" cy="707886"/>
          </a:xfrm>
          <a:prstGeom prst="rect">
            <a:avLst/>
          </a:prstGeom>
          <a:noFill/>
          <a:ln w="38100">
            <a:solidFill>
              <a:srgbClr val="FF0000"/>
            </a:solidFill>
          </a:ln>
        </p:spPr>
        <p:txBody>
          <a:bodyPr wrap="none" rtlCol="0">
            <a:spAutoFit/>
          </a:bodyPr>
          <a:lstStyle/>
          <a:p>
            <a:pPr algn="ctr"/>
            <a:r>
              <a:rPr lang="en-GB" err="1">
                <a:latin typeface="Consolas" panose="020B0609020204030204" pitchFamily="49" charset="0"/>
              </a:rPr>
              <a:t>countValue</a:t>
            </a:r>
            <a:r>
              <a:rPr lang="en-GB">
                <a:latin typeface="Consolas" panose="020B0609020204030204" pitchFamily="49" charset="0"/>
              </a:rPr>
              <a:t> &gt;= MAX_VALUE</a:t>
            </a:r>
          </a:p>
          <a:p>
            <a:pPr algn="ctr"/>
            <a:r>
              <a:rPr lang="en-GB" err="1">
                <a:latin typeface="Consolas" panose="020B0609020204030204" pitchFamily="49" charset="0"/>
              </a:rPr>
              <a:t>countValue</a:t>
            </a:r>
            <a:r>
              <a:rPr lang="en-GB"/>
              <a:t> reset to zero</a:t>
            </a:r>
          </a:p>
        </p:txBody>
      </p:sp>
      <p:cxnSp>
        <p:nvCxnSpPr>
          <p:cNvPr id="29" name="Straight Arrow Connector 28">
            <a:extLst>
              <a:ext uri="{FF2B5EF4-FFF2-40B4-BE49-F238E27FC236}">
                <a16:creationId xmlns:a16="http://schemas.microsoft.com/office/drawing/2014/main" id="{EEFDA98A-90DB-8AAA-400F-C74C4F6386D3}"/>
              </a:ext>
            </a:extLst>
          </p:cNvPr>
          <p:cNvCxnSpPr>
            <a:cxnSpLocks/>
            <a:stCxn id="28" idx="2"/>
          </p:cNvCxnSpPr>
          <p:nvPr/>
        </p:nvCxnSpPr>
        <p:spPr bwMode="auto">
          <a:xfrm flipH="1">
            <a:off x="11897829" y="2493744"/>
            <a:ext cx="3" cy="1333818"/>
          </a:xfrm>
          <a:prstGeom prst="straightConnector1">
            <a:avLst/>
          </a:prstGeom>
          <a:solidFill>
            <a:schemeClr val="hlink"/>
          </a:solidFill>
          <a:ln w="762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645337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ED729ED-1B55-FC25-4CF4-F4277059FA48}"/>
              </a:ext>
            </a:extLst>
          </p:cNvPr>
          <p:cNvPicPr>
            <a:picLocks noGrp="1" noChangeAspect="1"/>
          </p:cNvPicPr>
          <p:nvPr>
            <p:ph sz="half" idx="10"/>
          </p:nvPr>
        </p:nvPicPr>
        <p:blipFill>
          <a:blip r:embed="rId2"/>
          <a:stretch>
            <a:fillRect/>
          </a:stretch>
        </p:blipFill>
        <p:spPr>
          <a:xfrm>
            <a:off x="431800" y="3151006"/>
            <a:ext cx="13765213" cy="3192826"/>
          </a:xfrm>
        </p:spPr>
      </p:pic>
      <p:sp>
        <p:nvSpPr>
          <p:cNvPr id="3" name="Title 2">
            <a:extLst>
              <a:ext uri="{FF2B5EF4-FFF2-40B4-BE49-F238E27FC236}">
                <a16:creationId xmlns:a16="http://schemas.microsoft.com/office/drawing/2014/main" id="{8F8685A6-9A65-8EF0-3B0F-F0637F525DE8}"/>
              </a:ext>
            </a:extLst>
          </p:cNvPr>
          <p:cNvSpPr>
            <a:spLocks noGrp="1"/>
          </p:cNvSpPr>
          <p:nvPr>
            <p:ph type="title"/>
          </p:nvPr>
        </p:nvSpPr>
        <p:spPr/>
        <p:txBody>
          <a:bodyPr/>
          <a:lstStyle/>
          <a:p>
            <a:r>
              <a:rPr lang="en-GB"/>
              <a:t>Task 6: Auto Verifying Test Benches</a:t>
            </a:r>
          </a:p>
        </p:txBody>
      </p:sp>
    </p:spTree>
    <p:extLst>
      <p:ext uri="{BB962C8B-B14F-4D97-AF65-F5344CB8AC3E}">
        <p14:creationId xmlns:p14="http://schemas.microsoft.com/office/powerpoint/2010/main" val="3990814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692776-B051-8361-5823-B6D1F4B32F13}"/>
              </a:ext>
            </a:extLst>
          </p:cNvPr>
          <p:cNvSpPr>
            <a:spLocks noGrp="1"/>
          </p:cNvSpPr>
          <p:nvPr>
            <p:ph type="title"/>
          </p:nvPr>
        </p:nvSpPr>
        <p:spPr/>
        <p:txBody>
          <a:bodyPr/>
          <a:lstStyle/>
          <a:p>
            <a:r>
              <a:rPr lang="en-GB"/>
              <a:t>Task 6: Auto Verifying Test Benches</a:t>
            </a:r>
            <a:br>
              <a:rPr lang="en-GB"/>
            </a:br>
            <a:r>
              <a:rPr lang="en-GB"/>
              <a:t>Adder4Bit</a:t>
            </a:r>
          </a:p>
        </p:txBody>
      </p:sp>
      <p:pic>
        <p:nvPicPr>
          <p:cNvPr id="9" name="Content Placeholder 8">
            <a:extLst>
              <a:ext uri="{FF2B5EF4-FFF2-40B4-BE49-F238E27FC236}">
                <a16:creationId xmlns:a16="http://schemas.microsoft.com/office/drawing/2014/main" id="{49D55549-120D-360C-EB47-44A797ABCF04}"/>
              </a:ext>
            </a:extLst>
          </p:cNvPr>
          <p:cNvPicPr>
            <a:picLocks noGrp="1" noChangeAspect="1"/>
          </p:cNvPicPr>
          <p:nvPr>
            <p:ph sz="half" idx="10"/>
          </p:nvPr>
        </p:nvPicPr>
        <p:blipFill>
          <a:blip r:embed="rId2"/>
          <a:stretch>
            <a:fillRect/>
          </a:stretch>
        </p:blipFill>
        <p:spPr>
          <a:xfrm>
            <a:off x="468786" y="1811338"/>
            <a:ext cx="6559969" cy="6252471"/>
          </a:xfrm>
        </p:spPr>
      </p:pic>
      <p:sp>
        <p:nvSpPr>
          <p:cNvPr id="10" name="TextBox 9">
            <a:extLst>
              <a:ext uri="{FF2B5EF4-FFF2-40B4-BE49-F238E27FC236}">
                <a16:creationId xmlns:a16="http://schemas.microsoft.com/office/drawing/2014/main" id="{840BD8C3-5739-5F33-9989-8F46CF960695}"/>
              </a:ext>
            </a:extLst>
          </p:cNvPr>
          <p:cNvSpPr txBox="1"/>
          <p:nvPr/>
        </p:nvSpPr>
        <p:spPr>
          <a:xfrm>
            <a:off x="7080035" y="3539530"/>
            <a:ext cx="3045064" cy="400110"/>
          </a:xfrm>
          <a:prstGeom prst="rect">
            <a:avLst/>
          </a:prstGeom>
          <a:noFill/>
        </p:spPr>
        <p:txBody>
          <a:bodyPr wrap="none" rtlCol="0">
            <a:spAutoFit/>
          </a:bodyPr>
          <a:lstStyle/>
          <a:p>
            <a:r>
              <a:rPr lang="en-GB"/>
              <a:t>Device Under Test (DUT)</a:t>
            </a:r>
          </a:p>
        </p:txBody>
      </p:sp>
      <p:sp>
        <p:nvSpPr>
          <p:cNvPr id="11" name="TextBox 10">
            <a:extLst>
              <a:ext uri="{FF2B5EF4-FFF2-40B4-BE49-F238E27FC236}">
                <a16:creationId xmlns:a16="http://schemas.microsoft.com/office/drawing/2014/main" id="{AC35BDF8-1FDA-751B-A443-109A500C2C31}"/>
              </a:ext>
            </a:extLst>
          </p:cNvPr>
          <p:cNvSpPr txBox="1"/>
          <p:nvPr/>
        </p:nvSpPr>
        <p:spPr>
          <a:xfrm>
            <a:off x="7080035" y="2531418"/>
            <a:ext cx="6369436" cy="400110"/>
          </a:xfrm>
          <a:prstGeom prst="rect">
            <a:avLst/>
          </a:prstGeom>
          <a:noFill/>
        </p:spPr>
        <p:txBody>
          <a:bodyPr wrap="none" rtlCol="0">
            <a:spAutoFit/>
          </a:bodyPr>
          <a:lstStyle/>
          <a:p>
            <a:r>
              <a:rPr lang="en-GB"/>
              <a:t>Registers (for DUT inputs) and wires (for DUT outputs)</a:t>
            </a:r>
          </a:p>
        </p:txBody>
      </p:sp>
      <p:sp>
        <p:nvSpPr>
          <p:cNvPr id="12" name="TextBox 11">
            <a:extLst>
              <a:ext uri="{FF2B5EF4-FFF2-40B4-BE49-F238E27FC236}">
                <a16:creationId xmlns:a16="http://schemas.microsoft.com/office/drawing/2014/main" id="{64830193-1E20-D8F8-D7EF-99A29B2801F6}"/>
              </a:ext>
            </a:extLst>
          </p:cNvPr>
          <p:cNvSpPr txBox="1"/>
          <p:nvPr/>
        </p:nvSpPr>
        <p:spPr>
          <a:xfrm>
            <a:off x="7080035" y="4363556"/>
            <a:ext cx="3477234" cy="400110"/>
          </a:xfrm>
          <a:prstGeom prst="rect">
            <a:avLst/>
          </a:prstGeom>
          <a:noFill/>
        </p:spPr>
        <p:txBody>
          <a:bodyPr wrap="none" rtlCol="0">
            <a:spAutoFit/>
          </a:bodyPr>
          <a:lstStyle/>
          <a:p>
            <a:r>
              <a:rPr lang="en-GB"/>
              <a:t>Calculate the expected value</a:t>
            </a:r>
          </a:p>
        </p:txBody>
      </p:sp>
      <p:sp>
        <p:nvSpPr>
          <p:cNvPr id="13" name="TextBox 12">
            <a:extLst>
              <a:ext uri="{FF2B5EF4-FFF2-40B4-BE49-F238E27FC236}">
                <a16:creationId xmlns:a16="http://schemas.microsoft.com/office/drawing/2014/main" id="{75FF5A5D-EAD6-E452-6A16-85912EC653A5}"/>
              </a:ext>
            </a:extLst>
          </p:cNvPr>
          <p:cNvSpPr txBox="1"/>
          <p:nvPr/>
        </p:nvSpPr>
        <p:spPr>
          <a:xfrm>
            <a:off x="7100763" y="5443676"/>
            <a:ext cx="7020063" cy="707886"/>
          </a:xfrm>
          <a:prstGeom prst="rect">
            <a:avLst/>
          </a:prstGeom>
          <a:noFill/>
        </p:spPr>
        <p:txBody>
          <a:bodyPr wrap="none" rtlCol="0">
            <a:spAutoFit/>
          </a:bodyPr>
          <a:lstStyle/>
          <a:p>
            <a:r>
              <a:rPr lang="en-GB"/>
              <a:t>Display when expected value and DUT output are not equal.</a:t>
            </a:r>
          </a:p>
          <a:p>
            <a:r>
              <a:rPr lang="en-GB"/>
              <a:t>Set </a:t>
            </a:r>
            <a:r>
              <a:rPr lang="en-GB" err="1"/>
              <a:t>error_flag</a:t>
            </a:r>
            <a:r>
              <a:rPr lang="en-GB"/>
              <a:t> to X to show red in waveforms.</a:t>
            </a:r>
          </a:p>
        </p:txBody>
      </p:sp>
      <p:sp>
        <p:nvSpPr>
          <p:cNvPr id="14" name="TextBox 13">
            <a:extLst>
              <a:ext uri="{FF2B5EF4-FFF2-40B4-BE49-F238E27FC236}">
                <a16:creationId xmlns:a16="http://schemas.microsoft.com/office/drawing/2014/main" id="{28DFDA6B-B90D-9790-BBFE-B615D5263017}"/>
              </a:ext>
            </a:extLst>
          </p:cNvPr>
          <p:cNvSpPr txBox="1"/>
          <p:nvPr/>
        </p:nvSpPr>
        <p:spPr>
          <a:xfrm>
            <a:off x="7105734" y="6720076"/>
            <a:ext cx="6083717" cy="707886"/>
          </a:xfrm>
          <a:prstGeom prst="rect">
            <a:avLst/>
          </a:prstGeom>
          <a:noFill/>
        </p:spPr>
        <p:txBody>
          <a:bodyPr wrap="none" rtlCol="0">
            <a:spAutoFit/>
          </a:bodyPr>
          <a:lstStyle/>
          <a:p>
            <a:r>
              <a:rPr lang="en-GB"/>
              <a:t>For loop to calculate all possible inputs (512 in total)</a:t>
            </a:r>
          </a:p>
          <a:p>
            <a:r>
              <a:rPr lang="en-GB"/>
              <a:t>Split counter </a:t>
            </a:r>
            <a:r>
              <a:rPr lang="en-GB" i="1"/>
              <a:t>i </a:t>
            </a:r>
            <a:r>
              <a:rPr lang="en-GB"/>
              <a:t>for inputs to DUT</a:t>
            </a:r>
          </a:p>
        </p:txBody>
      </p:sp>
    </p:spTree>
    <p:extLst>
      <p:ext uri="{BB962C8B-B14F-4D97-AF65-F5344CB8AC3E}">
        <p14:creationId xmlns:p14="http://schemas.microsoft.com/office/powerpoint/2010/main" val="1046760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9D90D7-4D7A-C686-22DB-9DB4B7DD25AA}"/>
              </a:ext>
            </a:extLst>
          </p:cNvPr>
          <p:cNvPicPr>
            <a:picLocks noGrp="1" noChangeAspect="1"/>
          </p:cNvPicPr>
          <p:nvPr>
            <p:ph sz="half" idx="10"/>
          </p:nvPr>
        </p:nvPicPr>
        <p:blipFill>
          <a:blip r:embed="rId2"/>
          <a:stretch>
            <a:fillRect/>
          </a:stretch>
        </p:blipFill>
        <p:spPr>
          <a:xfrm>
            <a:off x="431800" y="2675434"/>
            <a:ext cx="13765213" cy="3968554"/>
          </a:xfrm>
        </p:spPr>
      </p:pic>
      <p:sp>
        <p:nvSpPr>
          <p:cNvPr id="3" name="Title 2">
            <a:extLst>
              <a:ext uri="{FF2B5EF4-FFF2-40B4-BE49-F238E27FC236}">
                <a16:creationId xmlns:a16="http://schemas.microsoft.com/office/drawing/2014/main" id="{42712AD1-2907-07AE-2A54-17E7AE8BFB16}"/>
              </a:ext>
            </a:extLst>
          </p:cNvPr>
          <p:cNvSpPr>
            <a:spLocks noGrp="1"/>
          </p:cNvSpPr>
          <p:nvPr>
            <p:ph type="title"/>
          </p:nvPr>
        </p:nvSpPr>
        <p:spPr/>
        <p:txBody>
          <a:bodyPr/>
          <a:lstStyle/>
          <a:p>
            <a:r>
              <a:rPr lang="en-GB"/>
              <a:t>Task 6: Auto Verifying Test Benches</a:t>
            </a:r>
            <a:br>
              <a:rPr lang="en-GB"/>
            </a:br>
            <a:r>
              <a:rPr lang="en-GB"/>
              <a:t>Adder4Bit</a:t>
            </a:r>
          </a:p>
        </p:txBody>
      </p:sp>
      <p:sp>
        <p:nvSpPr>
          <p:cNvPr id="6" name="TextBox 5">
            <a:extLst>
              <a:ext uri="{FF2B5EF4-FFF2-40B4-BE49-F238E27FC236}">
                <a16:creationId xmlns:a16="http://schemas.microsoft.com/office/drawing/2014/main" id="{2BC2EFCC-EDC3-E43E-2039-9F92829F9300}"/>
              </a:ext>
            </a:extLst>
          </p:cNvPr>
          <p:cNvSpPr txBox="1"/>
          <p:nvPr/>
        </p:nvSpPr>
        <p:spPr>
          <a:xfrm>
            <a:off x="692051" y="2027362"/>
            <a:ext cx="5739072" cy="400110"/>
          </a:xfrm>
          <a:prstGeom prst="rect">
            <a:avLst/>
          </a:prstGeom>
          <a:noFill/>
        </p:spPr>
        <p:txBody>
          <a:bodyPr wrap="none" rtlCol="0">
            <a:spAutoFit/>
          </a:bodyPr>
          <a:lstStyle/>
          <a:p>
            <a:r>
              <a:rPr lang="en-GB">
                <a:solidFill>
                  <a:srgbClr val="00B050"/>
                </a:solidFill>
                <a:latin typeface="Consolas" panose="020B0609020204030204" pitchFamily="49" charset="0"/>
              </a:rPr>
              <a:t>Adder4Bit</a:t>
            </a:r>
            <a:r>
              <a:rPr lang="en-GB">
                <a:solidFill>
                  <a:srgbClr val="00B050"/>
                </a:solidFill>
              </a:rPr>
              <a:t> working perfectly – no errors flagged!</a:t>
            </a:r>
          </a:p>
        </p:txBody>
      </p:sp>
    </p:spTree>
    <p:extLst>
      <p:ext uri="{BB962C8B-B14F-4D97-AF65-F5344CB8AC3E}">
        <p14:creationId xmlns:p14="http://schemas.microsoft.com/office/powerpoint/2010/main" val="2394120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B13D34-677F-4C9B-429C-444824797C25}"/>
              </a:ext>
            </a:extLst>
          </p:cNvPr>
          <p:cNvPicPr>
            <a:picLocks noGrp="1" noChangeAspect="1"/>
          </p:cNvPicPr>
          <p:nvPr>
            <p:ph sz="half" idx="10"/>
          </p:nvPr>
        </p:nvPicPr>
        <p:blipFill>
          <a:blip r:embed="rId2"/>
          <a:stretch>
            <a:fillRect/>
          </a:stretch>
        </p:blipFill>
        <p:spPr>
          <a:xfrm>
            <a:off x="431800" y="2640495"/>
            <a:ext cx="13765213" cy="3995379"/>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C9F356D0-0B6E-D064-2301-81DCCE98B493}"/>
              </a:ext>
            </a:extLst>
          </p:cNvPr>
          <p:cNvSpPr>
            <a:spLocks noGrp="1"/>
          </p:cNvSpPr>
          <p:nvPr>
            <p:ph type="title"/>
          </p:nvPr>
        </p:nvSpPr>
        <p:spPr/>
        <p:txBody>
          <a:bodyPr/>
          <a:lstStyle/>
          <a:p>
            <a:r>
              <a:rPr lang="en-GB"/>
              <a:t>Task 6: Auto Verifying Test Benches</a:t>
            </a:r>
            <a:br>
              <a:rPr lang="en-GB"/>
            </a:br>
            <a:r>
              <a:rPr lang="en-GB"/>
              <a:t>Adder4Bit</a:t>
            </a:r>
          </a:p>
        </p:txBody>
      </p:sp>
      <p:pic>
        <p:nvPicPr>
          <p:cNvPr id="7" name="Picture 6">
            <a:extLst>
              <a:ext uri="{FF2B5EF4-FFF2-40B4-BE49-F238E27FC236}">
                <a16:creationId xmlns:a16="http://schemas.microsoft.com/office/drawing/2014/main" id="{02918510-0B73-BE9B-BC88-4EB3F58A16D2}"/>
              </a:ext>
            </a:extLst>
          </p:cNvPr>
          <p:cNvPicPr>
            <a:picLocks noChangeAspect="1"/>
          </p:cNvPicPr>
          <p:nvPr/>
        </p:nvPicPr>
        <p:blipFill rotWithShape="1">
          <a:blip r:embed="rId3"/>
          <a:srcRect t="21805"/>
          <a:stretch/>
        </p:blipFill>
        <p:spPr>
          <a:xfrm>
            <a:off x="447464" y="6995914"/>
            <a:ext cx="7373379" cy="864096"/>
          </a:xfrm>
          <a:prstGeom prst="rect">
            <a:avLst/>
          </a:prstGeom>
        </p:spPr>
      </p:pic>
      <p:sp>
        <p:nvSpPr>
          <p:cNvPr id="8" name="TextBox 7">
            <a:extLst>
              <a:ext uri="{FF2B5EF4-FFF2-40B4-BE49-F238E27FC236}">
                <a16:creationId xmlns:a16="http://schemas.microsoft.com/office/drawing/2014/main" id="{09C8FF23-E576-6A31-CB54-04947CEF85D7}"/>
              </a:ext>
            </a:extLst>
          </p:cNvPr>
          <p:cNvSpPr txBox="1"/>
          <p:nvPr/>
        </p:nvSpPr>
        <p:spPr>
          <a:xfrm>
            <a:off x="692051" y="2027362"/>
            <a:ext cx="11609268" cy="400110"/>
          </a:xfrm>
          <a:prstGeom prst="rect">
            <a:avLst/>
          </a:prstGeom>
          <a:noFill/>
        </p:spPr>
        <p:txBody>
          <a:bodyPr wrap="none" rtlCol="0">
            <a:spAutoFit/>
          </a:bodyPr>
          <a:lstStyle/>
          <a:p>
            <a:r>
              <a:rPr lang="en-GB">
                <a:solidFill>
                  <a:srgbClr val="FF0000"/>
                </a:solidFill>
              </a:rPr>
              <a:t>Break </a:t>
            </a:r>
            <a:r>
              <a:rPr lang="en-GB">
                <a:solidFill>
                  <a:srgbClr val="FF0000"/>
                </a:solidFill>
                <a:latin typeface="Consolas" panose="020B0609020204030204" pitchFamily="49" charset="0"/>
              </a:rPr>
              <a:t>Adder4Bit</a:t>
            </a:r>
            <a:r>
              <a:rPr lang="en-GB">
                <a:solidFill>
                  <a:srgbClr val="FF0000"/>
                </a:solidFill>
              </a:rPr>
              <a:t> to demonstrate error detection!                                              </a:t>
            </a:r>
            <a:r>
              <a:rPr lang="en-GB" err="1">
                <a:solidFill>
                  <a:srgbClr val="FF0000"/>
                </a:solidFill>
                <a:latin typeface="Consolas" panose="020B0609020204030204" pitchFamily="49" charset="0"/>
              </a:rPr>
              <a:t>cin</a:t>
            </a:r>
            <a:r>
              <a:rPr lang="en-GB">
                <a:solidFill>
                  <a:srgbClr val="FF0000"/>
                </a:solidFill>
              </a:rPr>
              <a:t> should be carry[2]!</a:t>
            </a:r>
          </a:p>
        </p:txBody>
      </p:sp>
      <p:pic>
        <p:nvPicPr>
          <p:cNvPr id="10" name="Picture 9">
            <a:extLst>
              <a:ext uri="{FF2B5EF4-FFF2-40B4-BE49-F238E27FC236}">
                <a16:creationId xmlns:a16="http://schemas.microsoft.com/office/drawing/2014/main" id="{2DF2107D-B241-B08D-AF54-70825304A552}"/>
              </a:ext>
            </a:extLst>
          </p:cNvPr>
          <p:cNvPicPr>
            <a:picLocks noChangeAspect="1"/>
          </p:cNvPicPr>
          <p:nvPr/>
        </p:nvPicPr>
        <p:blipFill rotWithShape="1">
          <a:blip r:embed="rId4"/>
          <a:srcRect b="29699"/>
          <a:stretch/>
        </p:blipFill>
        <p:spPr>
          <a:xfrm>
            <a:off x="6392457" y="1915284"/>
            <a:ext cx="2724530" cy="6161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5709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8E8623-78E8-4CA9-91A0-677F23A816D4}"/>
              </a:ext>
            </a:extLst>
          </p:cNvPr>
          <p:cNvSpPr>
            <a:spLocks noGrp="1"/>
          </p:cNvSpPr>
          <p:nvPr>
            <p:ph type="subTitle" idx="1"/>
          </p:nvPr>
        </p:nvSpPr>
        <p:spPr/>
        <p:txBody>
          <a:bodyPr/>
          <a:lstStyle/>
          <a:p>
            <a:r>
              <a:rPr lang="en-GB" sz="3200"/>
              <a:t>Finite State Machines</a:t>
            </a:r>
          </a:p>
        </p:txBody>
      </p:sp>
      <p:sp>
        <p:nvSpPr>
          <p:cNvPr id="3" name="Title 2">
            <a:extLst>
              <a:ext uri="{FF2B5EF4-FFF2-40B4-BE49-F238E27FC236}">
                <a16:creationId xmlns:a16="http://schemas.microsoft.com/office/drawing/2014/main" id="{A8C12E42-AA96-48C5-897F-3BECAB9BC73C}"/>
              </a:ext>
            </a:extLst>
          </p:cNvPr>
          <p:cNvSpPr>
            <a:spLocks noGrp="1"/>
          </p:cNvSpPr>
          <p:nvPr>
            <p:ph type="title"/>
          </p:nvPr>
        </p:nvSpPr>
        <p:spPr/>
        <p:txBody>
          <a:bodyPr/>
          <a:lstStyle/>
          <a:p>
            <a:r>
              <a:rPr lang="en-GB"/>
              <a:t>Unit 2.2: Synchronous Logic</a:t>
            </a:r>
          </a:p>
        </p:txBody>
      </p:sp>
      <p:sp>
        <p:nvSpPr>
          <p:cNvPr id="4" name="Text Placeholder 3">
            <a:extLst>
              <a:ext uri="{FF2B5EF4-FFF2-40B4-BE49-F238E27FC236}">
                <a16:creationId xmlns:a16="http://schemas.microsoft.com/office/drawing/2014/main" id="{9F9F854F-A477-C27E-6B09-66B7D692D9C2}"/>
              </a:ext>
            </a:extLst>
          </p:cNvPr>
          <p:cNvSpPr>
            <a:spLocks noGrp="1"/>
          </p:cNvSpPr>
          <p:nvPr>
            <p:ph type="body" sz="quarter" idx="13"/>
          </p:nvPr>
        </p:nvSpPr>
        <p:spPr/>
        <p:txBody>
          <a:bodyPr/>
          <a:lstStyle/>
          <a:p>
            <a:endParaRPr lang="en-GB"/>
          </a:p>
        </p:txBody>
      </p:sp>
      <p:sp>
        <p:nvSpPr>
          <p:cNvPr id="5" name="Text Placeholder 4">
            <a:extLst>
              <a:ext uri="{FF2B5EF4-FFF2-40B4-BE49-F238E27FC236}">
                <a16:creationId xmlns:a16="http://schemas.microsoft.com/office/drawing/2014/main" id="{16D8057E-F4D1-B5FA-E76D-7ACD7869B70C}"/>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2171851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2A97C5-B472-4A7A-83D7-577FC2CCF359}"/>
              </a:ext>
            </a:extLst>
          </p:cNvPr>
          <p:cNvSpPr>
            <a:spLocks noGrp="1"/>
          </p:cNvSpPr>
          <p:nvPr>
            <p:ph type="title"/>
          </p:nvPr>
        </p:nvSpPr>
        <p:spPr/>
        <p:txBody>
          <a:bodyPr/>
          <a:lstStyle/>
          <a:p>
            <a:r>
              <a:rPr lang="en-GB"/>
              <a:t>Finite State Machine</a:t>
            </a:r>
          </a:p>
        </p:txBody>
      </p:sp>
      <p:pic>
        <p:nvPicPr>
          <p:cNvPr id="5" name="Picture 4">
            <a:extLst>
              <a:ext uri="{FF2B5EF4-FFF2-40B4-BE49-F238E27FC236}">
                <a16:creationId xmlns:a16="http://schemas.microsoft.com/office/drawing/2014/main" id="{168281BC-A4E9-45E1-9B5A-97630043F8A7}"/>
              </a:ext>
            </a:extLst>
          </p:cNvPr>
          <p:cNvPicPr>
            <a:picLocks noChangeAspect="1"/>
          </p:cNvPicPr>
          <p:nvPr/>
        </p:nvPicPr>
        <p:blipFill rotWithShape="1">
          <a:blip r:embed="rId2"/>
          <a:srcRect t="6377"/>
          <a:stretch/>
        </p:blipFill>
        <p:spPr>
          <a:xfrm>
            <a:off x="1556147" y="1883346"/>
            <a:ext cx="9962635" cy="3171539"/>
          </a:xfrm>
          <a:prstGeom prst="rect">
            <a:avLst/>
          </a:prstGeom>
        </p:spPr>
      </p:pic>
    </p:spTree>
    <p:extLst>
      <p:ext uri="{BB962C8B-B14F-4D97-AF65-F5344CB8AC3E}">
        <p14:creationId xmlns:p14="http://schemas.microsoft.com/office/powerpoint/2010/main" val="1380740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EAA820-4675-4B18-9106-4765F82A46BA}"/>
              </a:ext>
            </a:extLst>
          </p:cNvPr>
          <p:cNvSpPr>
            <a:spLocks noGrp="1"/>
          </p:cNvSpPr>
          <p:nvPr>
            <p:ph type="title"/>
          </p:nvPr>
        </p:nvSpPr>
        <p:spPr/>
        <p:txBody>
          <a:bodyPr/>
          <a:lstStyle/>
          <a:p>
            <a:r>
              <a:rPr lang="en-GB"/>
              <a:t>Finite State Machine Example</a:t>
            </a:r>
          </a:p>
        </p:txBody>
      </p:sp>
      <p:pic>
        <p:nvPicPr>
          <p:cNvPr id="79" name="Picture 78">
            <a:extLst>
              <a:ext uri="{FF2B5EF4-FFF2-40B4-BE49-F238E27FC236}">
                <a16:creationId xmlns:a16="http://schemas.microsoft.com/office/drawing/2014/main" id="{2E76471C-A536-48BE-B4F2-B415A5811FD5}"/>
              </a:ext>
            </a:extLst>
          </p:cNvPr>
          <p:cNvPicPr>
            <a:picLocks noChangeAspect="1"/>
          </p:cNvPicPr>
          <p:nvPr/>
        </p:nvPicPr>
        <p:blipFill>
          <a:blip r:embed="rId2"/>
          <a:stretch>
            <a:fillRect/>
          </a:stretch>
        </p:blipFill>
        <p:spPr>
          <a:xfrm>
            <a:off x="1572536" y="1797133"/>
            <a:ext cx="10069331" cy="5921566"/>
          </a:xfrm>
          <a:prstGeom prst="rect">
            <a:avLst/>
          </a:prstGeom>
        </p:spPr>
      </p:pic>
    </p:spTree>
    <p:extLst>
      <p:ext uri="{BB962C8B-B14F-4D97-AF65-F5344CB8AC3E}">
        <p14:creationId xmlns:p14="http://schemas.microsoft.com/office/powerpoint/2010/main" val="4080656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F9579-C39C-B4F6-93C2-0D9E8902DE1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F40271-1772-ACF3-54DF-05364F9B6324}"/>
              </a:ext>
            </a:extLst>
          </p:cNvPr>
          <p:cNvSpPr>
            <a:spLocks noGrp="1"/>
          </p:cNvSpPr>
          <p:nvPr>
            <p:ph sz="half" idx="10"/>
          </p:nvPr>
        </p:nvSpPr>
        <p:spPr/>
        <p:txBody>
          <a:bodyPr/>
          <a:lstStyle/>
          <a:p>
            <a:pPr marL="457200" indent="-457200">
              <a:buFont typeface="Arial" panose="020B0604020202020204" pitchFamily="34" charset="0"/>
              <a:buChar char="•"/>
            </a:pPr>
            <a:r>
              <a:rPr lang="en-GB" u="sng"/>
              <a:t>Next state </a:t>
            </a:r>
            <a:r>
              <a:rPr lang="en-GB"/>
              <a:t>depends on </a:t>
            </a:r>
            <a:r>
              <a:rPr lang="en-GB" u="sng"/>
              <a:t>Inputs</a:t>
            </a:r>
          </a:p>
          <a:p>
            <a:pPr marL="457200" indent="-457200">
              <a:buFont typeface="Arial" panose="020B0604020202020204" pitchFamily="34" charset="0"/>
              <a:buChar char="•"/>
            </a:pPr>
            <a:r>
              <a:rPr lang="en-GB" u="sng"/>
              <a:t>Moore</a:t>
            </a:r>
            <a:r>
              <a:rPr lang="en-GB"/>
              <a:t> Outputs Depend </a:t>
            </a:r>
            <a:r>
              <a:rPr lang="en-GB" u="sng"/>
              <a:t>ONLY</a:t>
            </a:r>
            <a:r>
              <a:rPr lang="en-GB"/>
              <a:t> on the </a:t>
            </a:r>
            <a:r>
              <a:rPr lang="en-GB" u="sng"/>
              <a:t>Present State</a:t>
            </a:r>
          </a:p>
          <a:p>
            <a:pPr marL="457200" indent="-457200">
              <a:buFont typeface="Arial" panose="020B0604020202020204" pitchFamily="34" charset="0"/>
              <a:buChar char="•"/>
            </a:pPr>
            <a:r>
              <a:rPr lang="en-GB" u="sng"/>
              <a:t>Mealy</a:t>
            </a:r>
            <a:r>
              <a:rPr lang="en-GB"/>
              <a:t> Outputs Depends on </a:t>
            </a:r>
            <a:r>
              <a:rPr lang="en-GB" u="sng"/>
              <a:t>Present State</a:t>
            </a:r>
            <a:r>
              <a:rPr lang="en-GB"/>
              <a:t> </a:t>
            </a:r>
            <a:r>
              <a:rPr lang="en-GB" u="sng"/>
              <a:t>AND</a:t>
            </a:r>
            <a:r>
              <a:rPr lang="en-GB" i="1"/>
              <a:t> </a:t>
            </a:r>
            <a:r>
              <a:rPr lang="en-GB"/>
              <a:t>current Inputs </a:t>
            </a:r>
            <a:endParaRPr lang="en-GB" u="sng"/>
          </a:p>
        </p:txBody>
      </p:sp>
      <p:sp>
        <p:nvSpPr>
          <p:cNvPr id="3" name="Title 2">
            <a:extLst>
              <a:ext uri="{FF2B5EF4-FFF2-40B4-BE49-F238E27FC236}">
                <a16:creationId xmlns:a16="http://schemas.microsoft.com/office/drawing/2014/main" id="{0D634C76-03FA-C224-813D-D2F2C473B617}"/>
              </a:ext>
            </a:extLst>
          </p:cNvPr>
          <p:cNvSpPr>
            <a:spLocks noGrp="1"/>
          </p:cNvSpPr>
          <p:nvPr>
            <p:ph type="title"/>
          </p:nvPr>
        </p:nvSpPr>
        <p:spPr/>
        <p:txBody>
          <a:bodyPr/>
          <a:lstStyle/>
          <a:p>
            <a:r>
              <a:rPr lang="en-GB"/>
              <a:t>General Form of a Finite State Machine </a:t>
            </a:r>
          </a:p>
        </p:txBody>
      </p:sp>
      <p:pic>
        <p:nvPicPr>
          <p:cNvPr id="4" name="Picture 3">
            <a:extLst>
              <a:ext uri="{FF2B5EF4-FFF2-40B4-BE49-F238E27FC236}">
                <a16:creationId xmlns:a16="http://schemas.microsoft.com/office/drawing/2014/main" id="{FCC89349-0861-EB6A-62C0-CE183A919832}"/>
              </a:ext>
            </a:extLst>
          </p:cNvPr>
          <p:cNvPicPr>
            <a:picLocks noChangeAspect="1"/>
          </p:cNvPicPr>
          <p:nvPr/>
        </p:nvPicPr>
        <p:blipFill>
          <a:blip r:embed="rId2"/>
          <a:stretch>
            <a:fillRect/>
          </a:stretch>
        </p:blipFill>
        <p:spPr>
          <a:xfrm>
            <a:off x="2780284" y="4294440"/>
            <a:ext cx="8640959" cy="3853601"/>
          </a:xfrm>
          <a:prstGeom prst="rect">
            <a:avLst/>
          </a:prstGeom>
        </p:spPr>
      </p:pic>
    </p:spTree>
    <p:extLst>
      <p:ext uri="{BB962C8B-B14F-4D97-AF65-F5344CB8AC3E}">
        <p14:creationId xmlns:p14="http://schemas.microsoft.com/office/powerpoint/2010/main" val="1306414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2F6C76-E95C-4C5C-86FA-7EAA33D3C31E}"/>
              </a:ext>
            </a:extLst>
          </p:cNvPr>
          <p:cNvSpPr>
            <a:spLocks noGrp="1"/>
          </p:cNvSpPr>
          <p:nvPr>
            <p:ph sz="half" idx="10"/>
          </p:nvPr>
        </p:nvSpPr>
        <p:spPr/>
        <p:txBody>
          <a:bodyPr/>
          <a:lstStyle/>
          <a:p>
            <a:r>
              <a:rPr lang="en-GB" sz="3200" u="sng"/>
              <a:t>Next state </a:t>
            </a:r>
            <a:r>
              <a:rPr lang="en-GB" sz="3200"/>
              <a:t>depends on </a:t>
            </a:r>
            <a:r>
              <a:rPr lang="en-GB" sz="3200" u="sng"/>
              <a:t>Inputs</a:t>
            </a:r>
          </a:p>
          <a:p>
            <a:r>
              <a:rPr lang="en-GB" sz="3200" u="sng"/>
              <a:t>Moore</a:t>
            </a:r>
            <a:r>
              <a:rPr lang="en-GB" sz="3200"/>
              <a:t> Outputs Depend </a:t>
            </a:r>
            <a:r>
              <a:rPr lang="en-GB" sz="3200" u="sng"/>
              <a:t>ONLY</a:t>
            </a:r>
            <a:r>
              <a:rPr lang="en-GB" sz="3200"/>
              <a:t> on the </a:t>
            </a:r>
            <a:r>
              <a:rPr lang="en-GB" sz="3200" u="sng"/>
              <a:t>Present State</a:t>
            </a:r>
          </a:p>
          <a:p>
            <a:pPr>
              <a:defRPr/>
            </a:pPr>
            <a:r>
              <a:rPr lang="en-GB" altLang="en-US" sz="3200"/>
              <a:t>Algorithm</a:t>
            </a:r>
          </a:p>
          <a:p>
            <a:pPr lvl="2">
              <a:defRPr/>
            </a:pPr>
            <a:r>
              <a:rPr lang="en-GB" altLang="en-US" sz="2800"/>
              <a:t>When two consecutive inputs (w) are 1 </a:t>
            </a:r>
            <a:br>
              <a:rPr lang="en-GB" altLang="en-US" sz="2800"/>
            </a:br>
            <a:r>
              <a:rPr lang="en-GB" altLang="en-US" sz="2800"/>
              <a:t>the output (z) will be 1, otherwise zero</a:t>
            </a:r>
          </a:p>
          <a:p>
            <a:pPr>
              <a:defRPr/>
            </a:pPr>
            <a:r>
              <a:rPr lang="en-GB" altLang="en-US" sz="3200"/>
              <a:t>Step One </a:t>
            </a:r>
          </a:p>
          <a:p>
            <a:pPr lvl="2">
              <a:defRPr/>
            </a:pPr>
            <a:r>
              <a:rPr lang="en-GB" altLang="en-US" sz="2800"/>
              <a:t>Draw state diagram of sequential circuit</a:t>
            </a:r>
          </a:p>
          <a:p>
            <a:pPr lvl="3">
              <a:defRPr/>
            </a:pPr>
            <a:r>
              <a:rPr lang="en-GB" sz="2800"/>
              <a:t>Inputs illustrated on state transition.</a:t>
            </a:r>
          </a:p>
          <a:p>
            <a:pPr lvl="3">
              <a:defRPr/>
            </a:pPr>
            <a:r>
              <a:rPr lang="en-GB" sz="2800"/>
              <a:t>Output illustrated within state. </a:t>
            </a:r>
          </a:p>
        </p:txBody>
      </p:sp>
      <p:sp>
        <p:nvSpPr>
          <p:cNvPr id="3" name="Title 2">
            <a:extLst>
              <a:ext uri="{FF2B5EF4-FFF2-40B4-BE49-F238E27FC236}">
                <a16:creationId xmlns:a16="http://schemas.microsoft.com/office/drawing/2014/main" id="{7C436039-19F7-459A-A03C-1B5999663F3A}"/>
              </a:ext>
            </a:extLst>
          </p:cNvPr>
          <p:cNvSpPr>
            <a:spLocks noGrp="1"/>
          </p:cNvSpPr>
          <p:nvPr>
            <p:ph type="title"/>
          </p:nvPr>
        </p:nvSpPr>
        <p:spPr/>
        <p:txBody>
          <a:bodyPr/>
          <a:lstStyle/>
          <a:p>
            <a:r>
              <a:rPr lang="en-GB"/>
              <a:t>Moore Finite State Machine Example</a:t>
            </a:r>
          </a:p>
        </p:txBody>
      </p:sp>
    </p:spTree>
    <p:extLst>
      <p:ext uri="{BB962C8B-B14F-4D97-AF65-F5344CB8AC3E}">
        <p14:creationId xmlns:p14="http://schemas.microsoft.com/office/powerpoint/2010/main" val="1711197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A04BCCB-DC32-C6CF-AD09-BBA0E5720488}"/>
              </a:ext>
            </a:extLst>
          </p:cNvPr>
          <p:cNvSpPr>
            <a:spLocks noGrp="1"/>
          </p:cNvSpPr>
          <p:nvPr>
            <p:ph type="subTitle" idx="1"/>
          </p:nvPr>
        </p:nvSpPr>
        <p:spPr/>
        <p:txBody>
          <a:bodyPr/>
          <a:lstStyle/>
          <a:p>
            <a:endParaRPr lang="en-GB"/>
          </a:p>
        </p:txBody>
      </p:sp>
      <p:sp>
        <p:nvSpPr>
          <p:cNvPr id="4" name="Title 3">
            <a:extLst>
              <a:ext uri="{FF2B5EF4-FFF2-40B4-BE49-F238E27FC236}">
                <a16:creationId xmlns:a16="http://schemas.microsoft.com/office/drawing/2014/main" id="{41FCEBFF-14CC-053E-1486-4366153AFF0E}"/>
              </a:ext>
            </a:extLst>
          </p:cNvPr>
          <p:cNvSpPr>
            <a:spLocks noGrp="1"/>
          </p:cNvSpPr>
          <p:nvPr>
            <p:ph type="title"/>
          </p:nvPr>
        </p:nvSpPr>
        <p:spPr/>
        <p:txBody>
          <a:bodyPr/>
          <a:lstStyle/>
          <a:p>
            <a:r>
              <a:rPr lang="en-GB"/>
              <a:t>Unit 1.2 Task Review</a:t>
            </a:r>
          </a:p>
        </p:txBody>
      </p:sp>
      <p:sp>
        <p:nvSpPr>
          <p:cNvPr id="6" name="Text Placeholder 5">
            <a:extLst>
              <a:ext uri="{FF2B5EF4-FFF2-40B4-BE49-F238E27FC236}">
                <a16:creationId xmlns:a16="http://schemas.microsoft.com/office/drawing/2014/main" id="{FE1CFAA7-95B5-0C4E-BEB2-45914236E97B}"/>
              </a:ext>
            </a:extLst>
          </p:cNvPr>
          <p:cNvSpPr>
            <a:spLocks noGrp="1"/>
          </p:cNvSpPr>
          <p:nvPr>
            <p:ph type="body" sz="quarter" idx="13"/>
          </p:nvPr>
        </p:nvSpPr>
        <p:spPr/>
        <p:txBody>
          <a:bodyPr/>
          <a:lstStyle/>
          <a:p>
            <a:endParaRPr lang="en-GB"/>
          </a:p>
        </p:txBody>
      </p:sp>
      <p:sp>
        <p:nvSpPr>
          <p:cNvPr id="7" name="Text Placeholder 6">
            <a:extLst>
              <a:ext uri="{FF2B5EF4-FFF2-40B4-BE49-F238E27FC236}">
                <a16:creationId xmlns:a16="http://schemas.microsoft.com/office/drawing/2014/main" id="{E28694CC-BEB0-5F24-EC93-8F1AAC8C91BE}"/>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775098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9BF1EE84-DEA4-7740-99C3-26E6EC9B4EFE}"/>
              </a:ext>
            </a:extLst>
          </p:cNvPr>
          <p:cNvPicPr>
            <a:picLocks noChangeAspect="1"/>
          </p:cNvPicPr>
          <p:nvPr/>
        </p:nvPicPr>
        <p:blipFill>
          <a:blip r:embed="rId2"/>
          <a:stretch>
            <a:fillRect/>
          </a:stretch>
        </p:blipFill>
        <p:spPr>
          <a:xfrm>
            <a:off x="7748835" y="2840474"/>
            <a:ext cx="6406457" cy="4515480"/>
          </a:xfrm>
          <a:prstGeom prst="rect">
            <a:avLst/>
          </a:prstGeom>
        </p:spPr>
      </p:pic>
      <p:sp>
        <p:nvSpPr>
          <p:cNvPr id="2" name="Content Placeholder 1">
            <a:extLst>
              <a:ext uri="{FF2B5EF4-FFF2-40B4-BE49-F238E27FC236}">
                <a16:creationId xmlns:a16="http://schemas.microsoft.com/office/drawing/2014/main" id="{112F6C76-E95C-4C5C-86FA-7EAA33D3C31E}"/>
              </a:ext>
            </a:extLst>
          </p:cNvPr>
          <p:cNvSpPr>
            <a:spLocks noGrp="1"/>
          </p:cNvSpPr>
          <p:nvPr>
            <p:ph sz="half" idx="10"/>
          </p:nvPr>
        </p:nvSpPr>
        <p:spPr>
          <a:xfrm>
            <a:off x="432094" y="1998738"/>
            <a:ext cx="13764308" cy="5735554"/>
          </a:xfrm>
        </p:spPr>
        <p:txBody>
          <a:bodyPr/>
          <a:lstStyle/>
          <a:p>
            <a:r>
              <a:rPr lang="en-GB" sz="3200" u="sng"/>
              <a:t>Moore</a:t>
            </a:r>
            <a:r>
              <a:rPr lang="en-GB" sz="3200"/>
              <a:t> Outputs Depend </a:t>
            </a:r>
            <a:r>
              <a:rPr lang="en-GB" sz="3200" u="sng"/>
              <a:t>ONLY</a:t>
            </a:r>
            <a:r>
              <a:rPr lang="en-GB" sz="3200"/>
              <a:t> on the </a:t>
            </a:r>
            <a:r>
              <a:rPr lang="en-GB" sz="3200" u="sng"/>
              <a:t>Present State</a:t>
            </a:r>
          </a:p>
          <a:p>
            <a:pPr>
              <a:defRPr/>
            </a:pPr>
            <a:r>
              <a:rPr lang="en-GB" altLang="en-US" sz="3200"/>
              <a:t>Algorithm</a:t>
            </a:r>
          </a:p>
          <a:p>
            <a:pPr lvl="2">
              <a:defRPr/>
            </a:pPr>
            <a:r>
              <a:rPr lang="en-GB" altLang="en-US" sz="2800"/>
              <a:t>When two consecutive inputs (w) are 1 </a:t>
            </a:r>
            <a:br>
              <a:rPr lang="en-GB" altLang="en-US" sz="2800"/>
            </a:br>
            <a:r>
              <a:rPr lang="en-GB" altLang="en-US" sz="2800"/>
              <a:t>the output (z) will be 1 </a:t>
            </a:r>
          </a:p>
          <a:p>
            <a:pPr lvl="2">
              <a:defRPr/>
            </a:pPr>
            <a:r>
              <a:rPr lang="en-GB" altLang="en-US" sz="2800"/>
              <a:t>Otherwise zero</a:t>
            </a:r>
          </a:p>
          <a:p>
            <a:pPr>
              <a:defRPr/>
            </a:pPr>
            <a:r>
              <a:rPr lang="en-GB" altLang="en-US" sz="3200"/>
              <a:t>Step One </a:t>
            </a:r>
          </a:p>
          <a:p>
            <a:pPr lvl="2">
              <a:defRPr/>
            </a:pPr>
            <a:r>
              <a:rPr lang="en-GB" altLang="en-US" sz="2800"/>
              <a:t>Draw state diagram of sequential circuit</a:t>
            </a:r>
          </a:p>
          <a:p>
            <a:pPr lvl="3">
              <a:defRPr/>
            </a:pPr>
            <a:r>
              <a:rPr lang="en-GB" sz="2800"/>
              <a:t>Inputs illustrated on state transition.</a:t>
            </a:r>
          </a:p>
          <a:p>
            <a:pPr lvl="3">
              <a:defRPr/>
            </a:pPr>
            <a:r>
              <a:rPr lang="en-GB" sz="2800"/>
              <a:t>Output illustrated within state. </a:t>
            </a:r>
          </a:p>
          <a:p>
            <a:endParaRPr lang="en-GB"/>
          </a:p>
        </p:txBody>
      </p:sp>
      <p:sp>
        <p:nvSpPr>
          <p:cNvPr id="3" name="Title 2">
            <a:extLst>
              <a:ext uri="{FF2B5EF4-FFF2-40B4-BE49-F238E27FC236}">
                <a16:creationId xmlns:a16="http://schemas.microsoft.com/office/drawing/2014/main" id="{7C436039-19F7-459A-A03C-1B5999663F3A}"/>
              </a:ext>
            </a:extLst>
          </p:cNvPr>
          <p:cNvSpPr>
            <a:spLocks noGrp="1"/>
          </p:cNvSpPr>
          <p:nvPr>
            <p:ph type="title"/>
          </p:nvPr>
        </p:nvSpPr>
        <p:spPr/>
        <p:txBody>
          <a:bodyPr/>
          <a:lstStyle/>
          <a:p>
            <a:r>
              <a:rPr lang="en-GB"/>
              <a:t>Moore Finite State Machine Example</a:t>
            </a:r>
          </a:p>
        </p:txBody>
      </p:sp>
    </p:spTree>
    <p:extLst>
      <p:ext uri="{BB962C8B-B14F-4D97-AF65-F5344CB8AC3E}">
        <p14:creationId xmlns:p14="http://schemas.microsoft.com/office/powerpoint/2010/main" val="2318522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166953-8F80-8853-72B4-EA3D4741E060}"/>
              </a:ext>
            </a:extLst>
          </p:cNvPr>
          <p:cNvPicPr>
            <a:picLocks noChangeAspect="1"/>
          </p:cNvPicPr>
          <p:nvPr/>
        </p:nvPicPr>
        <p:blipFill>
          <a:blip r:embed="rId2"/>
          <a:stretch>
            <a:fillRect/>
          </a:stretch>
        </p:blipFill>
        <p:spPr>
          <a:xfrm>
            <a:off x="7748835" y="2840474"/>
            <a:ext cx="6406457" cy="4515480"/>
          </a:xfrm>
          <a:prstGeom prst="rect">
            <a:avLst/>
          </a:prstGeom>
        </p:spPr>
      </p:pic>
      <p:sp>
        <p:nvSpPr>
          <p:cNvPr id="2" name="Content Placeholder 1">
            <a:extLst>
              <a:ext uri="{FF2B5EF4-FFF2-40B4-BE49-F238E27FC236}">
                <a16:creationId xmlns:a16="http://schemas.microsoft.com/office/drawing/2014/main" id="{8E4CDE8F-0AFA-4514-9E0F-00E05FA377AD}"/>
              </a:ext>
            </a:extLst>
          </p:cNvPr>
          <p:cNvSpPr>
            <a:spLocks noGrp="1"/>
          </p:cNvSpPr>
          <p:nvPr>
            <p:ph sz="half" idx="10"/>
          </p:nvPr>
        </p:nvSpPr>
        <p:spPr/>
        <p:txBody>
          <a:bodyPr/>
          <a:lstStyle/>
          <a:p>
            <a:pPr>
              <a:defRPr/>
            </a:pPr>
            <a:r>
              <a:rPr lang="en-GB" sz="2800" u="sng"/>
              <a:t>Next state </a:t>
            </a:r>
            <a:r>
              <a:rPr lang="en-GB" sz="2800"/>
              <a:t>depends on </a:t>
            </a:r>
            <a:r>
              <a:rPr lang="en-GB" sz="2800" u="sng"/>
              <a:t>Inputs</a:t>
            </a:r>
          </a:p>
          <a:p>
            <a:pPr>
              <a:defRPr/>
            </a:pPr>
            <a:r>
              <a:rPr lang="en-GB" sz="2800" u="sng"/>
              <a:t>Moore</a:t>
            </a:r>
            <a:r>
              <a:rPr lang="en-GB" sz="2800"/>
              <a:t> Outputs Depend </a:t>
            </a:r>
            <a:r>
              <a:rPr lang="en-GB" sz="2800" u="sng"/>
              <a:t>ONLY</a:t>
            </a:r>
            <a:r>
              <a:rPr lang="en-GB" sz="2800"/>
              <a:t> on the </a:t>
            </a:r>
            <a:r>
              <a:rPr lang="en-GB" sz="2800" u="sng"/>
              <a:t>Present State</a:t>
            </a:r>
          </a:p>
          <a:p>
            <a:pPr>
              <a:defRPr/>
            </a:pPr>
            <a:r>
              <a:rPr lang="en-GB" altLang="en-US"/>
              <a:t>Step Two </a:t>
            </a:r>
          </a:p>
          <a:p>
            <a:pPr lvl="2">
              <a:defRPr/>
            </a:pPr>
            <a:r>
              <a:rPr lang="en-GB" altLang="en-US"/>
              <a:t>Draw state table of sequential circuit</a:t>
            </a:r>
          </a:p>
          <a:p>
            <a:pPr lvl="2">
              <a:defRPr/>
            </a:pPr>
            <a:endParaRPr lang="en-GB" altLang="en-US"/>
          </a:p>
          <a:p>
            <a:endParaRPr lang="en-GB"/>
          </a:p>
        </p:txBody>
      </p:sp>
      <p:sp>
        <p:nvSpPr>
          <p:cNvPr id="3" name="Title 2">
            <a:extLst>
              <a:ext uri="{FF2B5EF4-FFF2-40B4-BE49-F238E27FC236}">
                <a16:creationId xmlns:a16="http://schemas.microsoft.com/office/drawing/2014/main" id="{A2F68FCE-FE79-4F9C-A569-93B1667947B3}"/>
              </a:ext>
            </a:extLst>
          </p:cNvPr>
          <p:cNvSpPr>
            <a:spLocks noGrp="1"/>
          </p:cNvSpPr>
          <p:nvPr>
            <p:ph type="title"/>
          </p:nvPr>
        </p:nvSpPr>
        <p:spPr/>
        <p:txBody>
          <a:bodyPr/>
          <a:lstStyle/>
          <a:p>
            <a:r>
              <a:rPr lang="en-GB"/>
              <a:t>Moore Finite State Machine Example</a:t>
            </a:r>
          </a:p>
        </p:txBody>
      </p:sp>
      <p:pic>
        <p:nvPicPr>
          <p:cNvPr id="101" name="Picture 100">
            <a:extLst>
              <a:ext uri="{FF2B5EF4-FFF2-40B4-BE49-F238E27FC236}">
                <a16:creationId xmlns:a16="http://schemas.microsoft.com/office/drawing/2014/main" id="{EF0D8775-52E5-71B2-05A7-CB2C29222838}"/>
              </a:ext>
            </a:extLst>
          </p:cNvPr>
          <p:cNvPicPr>
            <a:picLocks noChangeAspect="1"/>
          </p:cNvPicPr>
          <p:nvPr/>
        </p:nvPicPr>
        <p:blipFill>
          <a:blip r:embed="rId3"/>
          <a:stretch>
            <a:fillRect/>
          </a:stretch>
        </p:blipFill>
        <p:spPr>
          <a:xfrm>
            <a:off x="694018" y="5483746"/>
            <a:ext cx="7262874" cy="1752845"/>
          </a:xfrm>
          <a:prstGeom prst="rect">
            <a:avLst/>
          </a:prstGeom>
        </p:spPr>
      </p:pic>
    </p:spTree>
    <p:extLst>
      <p:ext uri="{BB962C8B-B14F-4D97-AF65-F5344CB8AC3E}">
        <p14:creationId xmlns:p14="http://schemas.microsoft.com/office/powerpoint/2010/main" val="3916910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41B2B0-F0BD-47A9-8A2E-BFEB8724E42F}"/>
              </a:ext>
            </a:extLst>
          </p:cNvPr>
          <p:cNvSpPr>
            <a:spLocks noGrp="1"/>
          </p:cNvSpPr>
          <p:nvPr>
            <p:ph sz="half" idx="10"/>
          </p:nvPr>
        </p:nvSpPr>
        <p:spPr>
          <a:xfrm>
            <a:off x="432094" y="1998738"/>
            <a:ext cx="10629109" cy="5496985"/>
          </a:xfrm>
        </p:spPr>
        <p:txBody>
          <a:bodyPr/>
          <a:lstStyle/>
          <a:p>
            <a:r>
              <a:rPr lang="en-GB" sz="2400" u="sng"/>
              <a:t>Next state </a:t>
            </a:r>
            <a:r>
              <a:rPr lang="en-GB" sz="2400"/>
              <a:t>depends on </a:t>
            </a:r>
            <a:r>
              <a:rPr lang="en-GB" sz="2400" u="sng"/>
              <a:t>Inputs</a:t>
            </a:r>
          </a:p>
          <a:p>
            <a:r>
              <a:rPr lang="en-GB" u="sng"/>
              <a:t>Mealy</a:t>
            </a:r>
            <a:r>
              <a:rPr lang="en-GB"/>
              <a:t> Outputs Depends on </a:t>
            </a:r>
            <a:r>
              <a:rPr lang="en-GB" u="sng"/>
              <a:t>Current State</a:t>
            </a:r>
            <a:r>
              <a:rPr lang="en-GB"/>
              <a:t> </a:t>
            </a:r>
            <a:r>
              <a:rPr lang="en-GB" u="sng"/>
              <a:t>AND</a:t>
            </a:r>
            <a:r>
              <a:rPr lang="en-GB" i="1"/>
              <a:t> </a:t>
            </a:r>
            <a:r>
              <a:rPr lang="en-GB"/>
              <a:t>inputs </a:t>
            </a:r>
            <a:endParaRPr lang="en-GB" u="sng"/>
          </a:p>
          <a:p>
            <a:r>
              <a:rPr lang="en-GB" altLang="en-US" sz="3200"/>
              <a:t>Algorithm</a:t>
            </a:r>
          </a:p>
          <a:p>
            <a:pPr lvl="2">
              <a:defRPr/>
            </a:pPr>
            <a:r>
              <a:rPr lang="en-GB" altLang="en-US" sz="3200"/>
              <a:t>When two consecutive inputs (w) are 1 </a:t>
            </a:r>
            <a:br>
              <a:rPr lang="en-GB" altLang="en-US" sz="3200"/>
            </a:br>
            <a:r>
              <a:rPr lang="en-GB" altLang="en-US" sz="3200"/>
              <a:t>the output (z) will be 1 </a:t>
            </a:r>
          </a:p>
          <a:p>
            <a:pPr lvl="2">
              <a:defRPr/>
            </a:pPr>
            <a:r>
              <a:rPr lang="en-GB" altLang="en-US" sz="3200"/>
              <a:t>Otherwise zero</a:t>
            </a:r>
          </a:p>
          <a:p>
            <a:pPr>
              <a:defRPr/>
            </a:pPr>
            <a:r>
              <a:rPr lang="en-GB" altLang="en-US" sz="3200"/>
              <a:t>Step One </a:t>
            </a:r>
          </a:p>
          <a:p>
            <a:pPr lvl="2">
              <a:defRPr/>
            </a:pPr>
            <a:r>
              <a:rPr lang="en-GB" altLang="en-US" sz="2800"/>
              <a:t>Draw state diagram of sequential circuit</a:t>
            </a:r>
          </a:p>
          <a:p>
            <a:pPr lvl="2">
              <a:defRPr/>
            </a:pPr>
            <a:r>
              <a:rPr lang="en-GB" sz="2800"/>
              <a:t>Inputs </a:t>
            </a:r>
            <a:r>
              <a:rPr lang="en-GB" sz="2800" u="sng"/>
              <a:t>AND</a:t>
            </a:r>
            <a:r>
              <a:rPr lang="en-GB" sz="2800"/>
              <a:t> outputs illustrated on state </a:t>
            </a:r>
            <a:r>
              <a:rPr lang="en-GB" sz="2800" u="sng"/>
              <a:t>transition</a:t>
            </a:r>
            <a:r>
              <a:rPr lang="en-GB" sz="2800"/>
              <a:t>. </a:t>
            </a:r>
          </a:p>
        </p:txBody>
      </p:sp>
      <p:sp>
        <p:nvSpPr>
          <p:cNvPr id="3" name="Title 2">
            <a:extLst>
              <a:ext uri="{FF2B5EF4-FFF2-40B4-BE49-F238E27FC236}">
                <a16:creationId xmlns:a16="http://schemas.microsoft.com/office/drawing/2014/main" id="{22103524-0FE5-46A8-859D-2694CA7AC44C}"/>
              </a:ext>
            </a:extLst>
          </p:cNvPr>
          <p:cNvSpPr>
            <a:spLocks noGrp="1"/>
          </p:cNvSpPr>
          <p:nvPr>
            <p:ph type="title"/>
          </p:nvPr>
        </p:nvSpPr>
        <p:spPr/>
        <p:txBody>
          <a:bodyPr/>
          <a:lstStyle/>
          <a:p>
            <a:r>
              <a:rPr lang="en-GB"/>
              <a:t>Mealy Finite State Machine Example</a:t>
            </a:r>
          </a:p>
        </p:txBody>
      </p:sp>
      <p:pic>
        <p:nvPicPr>
          <p:cNvPr id="52" name="Picture 51">
            <a:extLst>
              <a:ext uri="{FF2B5EF4-FFF2-40B4-BE49-F238E27FC236}">
                <a16:creationId xmlns:a16="http://schemas.microsoft.com/office/drawing/2014/main" id="{D06E3AD2-8FF6-A773-A7EB-C4ECEEE7EF83}"/>
              </a:ext>
            </a:extLst>
          </p:cNvPr>
          <p:cNvPicPr>
            <a:picLocks noChangeAspect="1"/>
          </p:cNvPicPr>
          <p:nvPr/>
        </p:nvPicPr>
        <p:blipFill>
          <a:blip r:embed="rId2"/>
          <a:stretch>
            <a:fillRect/>
          </a:stretch>
        </p:blipFill>
        <p:spPr>
          <a:xfrm>
            <a:off x="5906643" y="3539530"/>
            <a:ext cx="8712968" cy="2527931"/>
          </a:xfrm>
          <a:prstGeom prst="rect">
            <a:avLst/>
          </a:prstGeom>
        </p:spPr>
      </p:pic>
    </p:spTree>
    <p:extLst>
      <p:ext uri="{BB962C8B-B14F-4D97-AF65-F5344CB8AC3E}">
        <p14:creationId xmlns:p14="http://schemas.microsoft.com/office/powerpoint/2010/main" val="3343353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E00B-8757-1F50-1ED9-F6D3B28B9D8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01BE6E-2F86-C650-5E68-1D07055773BA}"/>
              </a:ext>
            </a:extLst>
          </p:cNvPr>
          <p:cNvSpPr>
            <a:spLocks noGrp="1"/>
          </p:cNvSpPr>
          <p:nvPr>
            <p:ph sz="half" idx="10"/>
          </p:nvPr>
        </p:nvSpPr>
        <p:spPr/>
        <p:txBody>
          <a:bodyPr/>
          <a:lstStyle/>
          <a:p>
            <a:r>
              <a:rPr lang="en-GB" sz="2800" u="sng"/>
              <a:t>Next state </a:t>
            </a:r>
            <a:r>
              <a:rPr lang="en-GB" sz="2800"/>
              <a:t>depends on </a:t>
            </a:r>
            <a:r>
              <a:rPr lang="en-GB" sz="2800" u="sng"/>
              <a:t>Inputs</a:t>
            </a:r>
          </a:p>
          <a:p>
            <a:r>
              <a:rPr lang="en-GB" sz="2800" u="sng"/>
              <a:t>Mealy</a:t>
            </a:r>
            <a:r>
              <a:rPr lang="en-GB" sz="2800"/>
              <a:t> Outputs Depends on </a:t>
            </a:r>
            <a:r>
              <a:rPr lang="en-GB" sz="2800" u="sng"/>
              <a:t>Current State</a:t>
            </a:r>
            <a:r>
              <a:rPr lang="en-GB" sz="2800"/>
              <a:t> </a:t>
            </a:r>
            <a:r>
              <a:rPr lang="en-GB" sz="2800" u="sng"/>
              <a:t>AND</a:t>
            </a:r>
            <a:r>
              <a:rPr lang="en-GB" sz="2800" i="1"/>
              <a:t> </a:t>
            </a:r>
            <a:r>
              <a:rPr lang="en-GB" sz="2800"/>
              <a:t>current inputs </a:t>
            </a:r>
            <a:endParaRPr lang="en-GB" sz="2800" u="sng"/>
          </a:p>
          <a:p>
            <a:pPr>
              <a:defRPr/>
            </a:pPr>
            <a:r>
              <a:rPr lang="en-GB" altLang="en-US"/>
              <a:t>Step Two </a:t>
            </a:r>
          </a:p>
          <a:p>
            <a:pPr lvl="2">
              <a:defRPr/>
            </a:pPr>
            <a:r>
              <a:rPr lang="en-GB" altLang="en-US"/>
              <a:t>Draw state table of sequential circuit</a:t>
            </a:r>
          </a:p>
          <a:p>
            <a:endParaRPr lang="en-GB"/>
          </a:p>
        </p:txBody>
      </p:sp>
      <p:sp>
        <p:nvSpPr>
          <p:cNvPr id="3" name="Title 2">
            <a:extLst>
              <a:ext uri="{FF2B5EF4-FFF2-40B4-BE49-F238E27FC236}">
                <a16:creationId xmlns:a16="http://schemas.microsoft.com/office/drawing/2014/main" id="{F387C3B2-B997-AA00-11BE-796D0B472CB2}"/>
              </a:ext>
            </a:extLst>
          </p:cNvPr>
          <p:cNvSpPr>
            <a:spLocks noGrp="1"/>
          </p:cNvSpPr>
          <p:nvPr>
            <p:ph type="title"/>
          </p:nvPr>
        </p:nvSpPr>
        <p:spPr/>
        <p:txBody>
          <a:bodyPr/>
          <a:lstStyle/>
          <a:p>
            <a:r>
              <a:rPr lang="en-GB"/>
              <a:t>Mealy Finite State Machine Example</a:t>
            </a:r>
          </a:p>
        </p:txBody>
      </p:sp>
      <p:pic>
        <p:nvPicPr>
          <p:cNvPr id="6" name="Content Placeholder 4">
            <a:extLst>
              <a:ext uri="{FF2B5EF4-FFF2-40B4-BE49-F238E27FC236}">
                <a16:creationId xmlns:a16="http://schemas.microsoft.com/office/drawing/2014/main" id="{BCB744F2-E55A-C76E-A34D-36559DC61723}"/>
              </a:ext>
            </a:extLst>
          </p:cNvPr>
          <p:cNvPicPr>
            <a:picLocks noChangeAspect="1"/>
          </p:cNvPicPr>
          <p:nvPr/>
        </p:nvPicPr>
        <p:blipFill>
          <a:blip r:embed="rId2"/>
          <a:stretch>
            <a:fillRect/>
          </a:stretch>
        </p:blipFill>
        <p:spPr>
          <a:xfrm>
            <a:off x="431800" y="6093884"/>
            <a:ext cx="7533421" cy="1406086"/>
          </a:xfrm>
          <a:prstGeom prst="rect">
            <a:avLst/>
          </a:prstGeom>
        </p:spPr>
      </p:pic>
      <p:pic>
        <p:nvPicPr>
          <p:cNvPr id="7" name="Picture 6">
            <a:extLst>
              <a:ext uri="{FF2B5EF4-FFF2-40B4-BE49-F238E27FC236}">
                <a16:creationId xmlns:a16="http://schemas.microsoft.com/office/drawing/2014/main" id="{710B6D19-768F-2090-A782-0A8994A19520}"/>
              </a:ext>
            </a:extLst>
          </p:cNvPr>
          <p:cNvPicPr>
            <a:picLocks noChangeAspect="1"/>
          </p:cNvPicPr>
          <p:nvPr/>
        </p:nvPicPr>
        <p:blipFill>
          <a:blip r:embed="rId3"/>
          <a:stretch>
            <a:fillRect/>
          </a:stretch>
        </p:blipFill>
        <p:spPr>
          <a:xfrm>
            <a:off x="5588595" y="3539530"/>
            <a:ext cx="8712968" cy="2527931"/>
          </a:xfrm>
          <a:prstGeom prst="rect">
            <a:avLst/>
          </a:prstGeom>
        </p:spPr>
      </p:pic>
    </p:spTree>
    <p:extLst>
      <p:ext uri="{BB962C8B-B14F-4D97-AF65-F5344CB8AC3E}">
        <p14:creationId xmlns:p14="http://schemas.microsoft.com/office/powerpoint/2010/main" val="12596852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7B5105-DACA-7F74-6ECC-BE037B668CDD}"/>
              </a:ext>
            </a:extLst>
          </p:cNvPr>
          <p:cNvPicPr>
            <a:picLocks noGrp="1" noChangeAspect="1"/>
          </p:cNvPicPr>
          <p:nvPr>
            <p:ph sz="half" idx="10"/>
          </p:nvPr>
        </p:nvPicPr>
        <p:blipFill>
          <a:blip r:embed="rId2"/>
          <a:stretch>
            <a:fillRect/>
          </a:stretch>
        </p:blipFill>
        <p:spPr>
          <a:xfrm>
            <a:off x="476027" y="1998662"/>
            <a:ext cx="6348147" cy="6039183"/>
          </a:xfrm>
        </p:spPr>
      </p:pic>
      <p:sp>
        <p:nvSpPr>
          <p:cNvPr id="3" name="Title 2">
            <a:extLst>
              <a:ext uri="{FF2B5EF4-FFF2-40B4-BE49-F238E27FC236}">
                <a16:creationId xmlns:a16="http://schemas.microsoft.com/office/drawing/2014/main" id="{05582393-37C2-8CB0-DBA1-E11438CCC582}"/>
              </a:ext>
            </a:extLst>
          </p:cNvPr>
          <p:cNvSpPr>
            <a:spLocks noGrp="1"/>
          </p:cNvSpPr>
          <p:nvPr>
            <p:ph type="title"/>
          </p:nvPr>
        </p:nvSpPr>
        <p:spPr/>
        <p:txBody>
          <a:bodyPr/>
          <a:lstStyle/>
          <a:p>
            <a:r>
              <a:rPr lang="en-GB"/>
              <a:t>Generic Verilog State Machine Structure</a:t>
            </a:r>
          </a:p>
        </p:txBody>
      </p:sp>
      <p:sp>
        <p:nvSpPr>
          <p:cNvPr id="12" name="TextBox 11">
            <a:extLst>
              <a:ext uri="{FF2B5EF4-FFF2-40B4-BE49-F238E27FC236}">
                <a16:creationId xmlns:a16="http://schemas.microsoft.com/office/drawing/2014/main" id="{F5840872-16EF-71AD-254D-225BAE7581E3}"/>
              </a:ext>
            </a:extLst>
          </p:cNvPr>
          <p:cNvSpPr txBox="1"/>
          <p:nvPr/>
        </p:nvSpPr>
        <p:spPr>
          <a:xfrm>
            <a:off x="4580483" y="2315394"/>
            <a:ext cx="8616461" cy="400110"/>
          </a:xfrm>
          <a:prstGeom prst="rect">
            <a:avLst/>
          </a:prstGeom>
          <a:noFill/>
        </p:spPr>
        <p:txBody>
          <a:bodyPr wrap="none" rtlCol="0">
            <a:spAutoFit/>
          </a:bodyPr>
          <a:lstStyle/>
          <a:p>
            <a:r>
              <a:rPr lang="en-GB"/>
              <a:t>Local parameters define states – each state encoded with an unique value</a:t>
            </a:r>
          </a:p>
        </p:txBody>
      </p:sp>
      <p:sp>
        <p:nvSpPr>
          <p:cNvPr id="13" name="TextBox 12">
            <a:extLst>
              <a:ext uri="{FF2B5EF4-FFF2-40B4-BE49-F238E27FC236}">
                <a16:creationId xmlns:a16="http://schemas.microsoft.com/office/drawing/2014/main" id="{4199AF5A-8066-0D5F-394E-F64F69396AB2}"/>
              </a:ext>
            </a:extLst>
          </p:cNvPr>
          <p:cNvSpPr txBox="1"/>
          <p:nvPr/>
        </p:nvSpPr>
        <p:spPr>
          <a:xfrm>
            <a:off x="6252127" y="3915539"/>
            <a:ext cx="4411785" cy="400110"/>
          </a:xfrm>
          <a:prstGeom prst="rect">
            <a:avLst/>
          </a:prstGeom>
          <a:noFill/>
        </p:spPr>
        <p:txBody>
          <a:bodyPr wrap="none" rtlCol="0">
            <a:spAutoFit/>
          </a:bodyPr>
          <a:lstStyle/>
          <a:p>
            <a:r>
              <a:rPr lang="en-GB"/>
              <a:t>Reset code defines the starting state</a:t>
            </a:r>
          </a:p>
        </p:txBody>
      </p:sp>
      <p:sp>
        <p:nvSpPr>
          <p:cNvPr id="14" name="TextBox 13">
            <a:extLst>
              <a:ext uri="{FF2B5EF4-FFF2-40B4-BE49-F238E27FC236}">
                <a16:creationId xmlns:a16="http://schemas.microsoft.com/office/drawing/2014/main" id="{8B2C1BDA-F94D-E498-4212-FA49E9DDED55}"/>
              </a:ext>
            </a:extLst>
          </p:cNvPr>
          <p:cNvSpPr txBox="1"/>
          <p:nvPr/>
        </p:nvSpPr>
        <p:spPr>
          <a:xfrm>
            <a:off x="6252127" y="4475634"/>
            <a:ext cx="4665060" cy="400110"/>
          </a:xfrm>
          <a:prstGeom prst="rect">
            <a:avLst/>
          </a:prstGeom>
          <a:noFill/>
        </p:spPr>
        <p:txBody>
          <a:bodyPr wrap="none" rtlCol="0">
            <a:spAutoFit/>
          </a:bodyPr>
          <a:lstStyle/>
          <a:p>
            <a:r>
              <a:rPr lang="en-GB"/>
              <a:t>Case statement – input of current state</a:t>
            </a:r>
          </a:p>
        </p:txBody>
      </p:sp>
      <p:sp>
        <p:nvSpPr>
          <p:cNvPr id="15" name="TextBox 14">
            <a:extLst>
              <a:ext uri="{FF2B5EF4-FFF2-40B4-BE49-F238E27FC236}">
                <a16:creationId xmlns:a16="http://schemas.microsoft.com/office/drawing/2014/main" id="{887C4BF8-07F7-62A9-0F43-C99AA9E29E1A}"/>
              </a:ext>
            </a:extLst>
          </p:cNvPr>
          <p:cNvSpPr txBox="1"/>
          <p:nvPr/>
        </p:nvSpPr>
        <p:spPr>
          <a:xfrm>
            <a:off x="6252127" y="5083636"/>
            <a:ext cx="4142481" cy="707886"/>
          </a:xfrm>
          <a:prstGeom prst="rect">
            <a:avLst/>
          </a:prstGeom>
          <a:noFill/>
        </p:spPr>
        <p:txBody>
          <a:bodyPr wrap="none" rtlCol="0">
            <a:spAutoFit/>
          </a:bodyPr>
          <a:lstStyle/>
          <a:p>
            <a:r>
              <a:rPr lang="en-GB"/>
              <a:t>Each state listed in case statement</a:t>
            </a:r>
          </a:p>
          <a:p>
            <a:r>
              <a:rPr lang="en-GB"/>
              <a:t>Defines behaviour of each state</a:t>
            </a:r>
          </a:p>
        </p:txBody>
      </p:sp>
    </p:spTree>
    <p:extLst>
      <p:ext uri="{BB962C8B-B14F-4D97-AF65-F5344CB8AC3E}">
        <p14:creationId xmlns:p14="http://schemas.microsoft.com/office/powerpoint/2010/main" val="601913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596BB-0CA9-159F-DCB5-8456E0854595}"/>
            </a:ext>
          </a:extLst>
        </p:cNvPr>
        <p:cNvGrpSpPr/>
        <p:nvPr/>
      </p:nvGrpSpPr>
      <p:grpSpPr>
        <a:xfrm>
          <a:off x="0" y="0"/>
          <a:ext cx="0" cy="0"/>
          <a:chOff x="0" y="0"/>
          <a:chExt cx="0" cy="0"/>
        </a:xfrm>
      </p:grpSpPr>
      <p:sp>
        <p:nvSpPr>
          <p:cNvPr id="6" name="Subtitle 5">
            <a:extLst>
              <a:ext uri="{FF2B5EF4-FFF2-40B4-BE49-F238E27FC236}">
                <a16:creationId xmlns:a16="http://schemas.microsoft.com/office/drawing/2014/main" id="{6A172807-EA85-69C6-0A81-D27741445378}"/>
              </a:ext>
            </a:extLst>
          </p:cNvPr>
          <p:cNvSpPr>
            <a:spLocks noGrp="1"/>
          </p:cNvSpPr>
          <p:nvPr>
            <p:ph type="subTitle" idx="1"/>
          </p:nvPr>
        </p:nvSpPr>
        <p:spPr/>
        <p:txBody>
          <a:bodyPr/>
          <a:lstStyle/>
          <a:p>
            <a:endParaRPr lang="en-GB"/>
          </a:p>
        </p:txBody>
      </p:sp>
      <p:sp>
        <p:nvSpPr>
          <p:cNvPr id="5" name="Title 4">
            <a:extLst>
              <a:ext uri="{FF2B5EF4-FFF2-40B4-BE49-F238E27FC236}">
                <a16:creationId xmlns:a16="http://schemas.microsoft.com/office/drawing/2014/main" id="{3FC79850-BE9F-0219-B0F8-E4EFD792BF0C}"/>
              </a:ext>
            </a:extLst>
          </p:cNvPr>
          <p:cNvSpPr>
            <a:spLocks noGrp="1"/>
          </p:cNvSpPr>
          <p:nvPr>
            <p:ph type="title"/>
          </p:nvPr>
        </p:nvSpPr>
        <p:spPr/>
        <p:txBody>
          <a:bodyPr/>
          <a:lstStyle/>
          <a:p>
            <a:r>
              <a:rPr lang="en-GB"/>
              <a:t>Moore State Machine Example</a:t>
            </a:r>
          </a:p>
        </p:txBody>
      </p:sp>
      <p:sp>
        <p:nvSpPr>
          <p:cNvPr id="7" name="Text Placeholder 6">
            <a:extLst>
              <a:ext uri="{FF2B5EF4-FFF2-40B4-BE49-F238E27FC236}">
                <a16:creationId xmlns:a16="http://schemas.microsoft.com/office/drawing/2014/main" id="{2C623133-A1B4-09DA-77F6-3E1C337E7315}"/>
              </a:ext>
            </a:extLst>
          </p:cNvPr>
          <p:cNvSpPr>
            <a:spLocks noGrp="1"/>
          </p:cNvSpPr>
          <p:nvPr>
            <p:ph type="body" sz="quarter" idx="13"/>
          </p:nvPr>
        </p:nvSpPr>
        <p:spPr/>
        <p:txBody>
          <a:bodyPr/>
          <a:lstStyle/>
          <a:p>
            <a:endParaRPr lang="en-GB"/>
          </a:p>
        </p:txBody>
      </p:sp>
      <p:sp>
        <p:nvSpPr>
          <p:cNvPr id="8" name="Text Placeholder 7">
            <a:extLst>
              <a:ext uri="{FF2B5EF4-FFF2-40B4-BE49-F238E27FC236}">
                <a16:creationId xmlns:a16="http://schemas.microsoft.com/office/drawing/2014/main" id="{FBF1A358-03DD-0B5E-910C-C8C935730B07}"/>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1244396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A872C-71AE-8521-7A23-BB2AC42C7A0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AF2F2D-C9A7-4EE7-F340-0AA5BC3FA27F}"/>
              </a:ext>
            </a:extLst>
          </p:cNvPr>
          <p:cNvSpPr>
            <a:spLocks noGrp="1"/>
          </p:cNvSpPr>
          <p:nvPr>
            <p:ph sz="half" idx="10"/>
          </p:nvPr>
        </p:nvSpPr>
        <p:spPr/>
        <p:txBody>
          <a:bodyPr/>
          <a:lstStyle/>
          <a:p>
            <a:endParaRPr lang="en-GB"/>
          </a:p>
        </p:txBody>
      </p:sp>
      <p:sp>
        <p:nvSpPr>
          <p:cNvPr id="3" name="Title 2">
            <a:extLst>
              <a:ext uri="{FF2B5EF4-FFF2-40B4-BE49-F238E27FC236}">
                <a16:creationId xmlns:a16="http://schemas.microsoft.com/office/drawing/2014/main" id="{6F07A00B-0A43-D154-185C-567D28F5A98D}"/>
              </a:ext>
            </a:extLst>
          </p:cNvPr>
          <p:cNvSpPr>
            <a:spLocks noGrp="1"/>
          </p:cNvSpPr>
          <p:nvPr>
            <p:ph type="title"/>
          </p:nvPr>
        </p:nvSpPr>
        <p:spPr/>
        <p:txBody>
          <a:bodyPr/>
          <a:lstStyle/>
          <a:p>
            <a:r>
              <a:rPr lang="en-GB"/>
              <a:t>Verilog Code for Moore Example</a:t>
            </a:r>
          </a:p>
        </p:txBody>
      </p:sp>
      <p:pic>
        <p:nvPicPr>
          <p:cNvPr id="5" name="Picture 4">
            <a:extLst>
              <a:ext uri="{FF2B5EF4-FFF2-40B4-BE49-F238E27FC236}">
                <a16:creationId xmlns:a16="http://schemas.microsoft.com/office/drawing/2014/main" id="{A3C6C17E-F8FA-9964-17B1-7A107710B6BA}"/>
              </a:ext>
            </a:extLst>
          </p:cNvPr>
          <p:cNvPicPr>
            <a:picLocks noChangeAspect="1"/>
          </p:cNvPicPr>
          <p:nvPr/>
        </p:nvPicPr>
        <p:blipFill>
          <a:blip r:embed="rId2"/>
          <a:stretch>
            <a:fillRect/>
          </a:stretch>
        </p:blipFill>
        <p:spPr>
          <a:xfrm>
            <a:off x="187995" y="1955354"/>
            <a:ext cx="10415611" cy="17972802"/>
          </a:xfrm>
          <a:prstGeom prst="rect">
            <a:avLst/>
          </a:prstGeom>
        </p:spPr>
      </p:pic>
      <p:sp>
        <p:nvSpPr>
          <p:cNvPr id="4" name="TextBox 3">
            <a:extLst>
              <a:ext uri="{FF2B5EF4-FFF2-40B4-BE49-F238E27FC236}">
                <a16:creationId xmlns:a16="http://schemas.microsoft.com/office/drawing/2014/main" id="{FBD53772-ACB0-92D7-BC43-9EBD25B10169}"/>
              </a:ext>
            </a:extLst>
          </p:cNvPr>
          <p:cNvSpPr txBox="1"/>
          <p:nvPr/>
        </p:nvSpPr>
        <p:spPr>
          <a:xfrm>
            <a:off x="4676990" y="4907682"/>
            <a:ext cx="8616461" cy="400110"/>
          </a:xfrm>
          <a:prstGeom prst="rect">
            <a:avLst/>
          </a:prstGeom>
          <a:noFill/>
        </p:spPr>
        <p:txBody>
          <a:bodyPr wrap="none" rtlCol="0">
            <a:spAutoFit/>
          </a:bodyPr>
          <a:lstStyle/>
          <a:p>
            <a:r>
              <a:rPr lang="en-GB"/>
              <a:t>Local parameters define states – each state encoded with an unique value</a:t>
            </a:r>
          </a:p>
        </p:txBody>
      </p:sp>
      <p:sp>
        <p:nvSpPr>
          <p:cNvPr id="7" name="TextBox 6">
            <a:extLst>
              <a:ext uri="{FF2B5EF4-FFF2-40B4-BE49-F238E27FC236}">
                <a16:creationId xmlns:a16="http://schemas.microsoft.com/office/drawing/2014/main" id="{357FAA2F-EA7D-FC47-EDC9-175B3A763320}"/>
              </a:ext>
            </a:extLst>
          </p:cNvPr>
          <p:cNvSpPr txBox="1"/>
          <p:nvPr/>
        </p:nvSpPr>
        <p:spPr>
          <a:xfrm>
            <a:off x="4676990" y="2531418"/>
            <a:ext cx="5636479" cy="707886"/>
          </a:xfrm>
          <a:prstGeom prst="rect">
            <a:avLst/>
          </a:prstGeom>
          <a:noFill/>
        </p:spPr>
        <p:txBody>
          <a:bodyPr wrap="none" rtlCol="0">
            <a:spAutoFit/>
          </a:bodyPr>
          <a:lstStyle/>
          <a:p>
            <a:r>
              <a:rPr lang="en-GB"/>
              <a:t>Define clock and reset</a:t>
            </a:r>
          </a:p>
          <a:p>
            <a:r>
              <a:rPr lang="en-GB"/>
              <a:t>Define input and output ports as per state table</a:t>
            </a:r>
          </a:p>
        </p:txBody>
      </p:sp>
      <p:pic>
        <p:nvPicPr>
          <p:cNvPr id="9" name="Picture 8">
            <a:extLst>
              <a:ext uri="{FF2B5EF4-FFF2-40B4-BE49-F238E27FC236}">
                <a16:creationId xmlns:a16="http://schemas.microsoft.com/office/drawing/2014/main" id="{DF43C61E-6434-283A-F92C-9DC210319B08}"/>
              </a:ext>
            </a:extLst>
          </p:cNvPr>
          <p:cNvPicPr>
            <a:picLocks noChangeAspect="1"/>
          </p:cNvPicPr>
          <p:nvPr/>
        </p:nvPicPr>
        <p:blipFill>
          <a:blip r:embed="rId3"/>
          <a:stretch>
            <a:fillRect/>
          </a:stretch>
        </p:blipFill>
        <p:spPr>
          <a:xfrm>
            <a:off x="6812731" y="5627762"/>
            <a:ext cx="7162800" cy="1685925"/>
          </a:xfrm>
          <a:prstGeom prst="rect">
            <a:avLst/>
          </a:prstGeom>
          <a:ln w="38100">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64198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C4828-81FD-8369-6AD5-8A405153181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20983B-11DF-3C6E-7E36-222CE0743572}"/>
              </a:ext>
            </a:extLst>
          </p:cNvPr>
          <p:cNvSpPr>
            <a:spLocks noGrp="1"/>
          </p:cNvSpPr>
          <p:nvPr>
            <p:ph sz="half" idx="10"/>
          </p:nvPr>
        </p:nvSpPr>
        <p:spPr/>
        <p:txBody>
          <a:bodyPr/>
          <a:lstStyle/>
          <a:p>
            <a:endParaRPr lang="en-GB"/>
          </a:p>
        </p:txBody>
      </p:sp>
      <p:sp>
        <p:nvSpPr>
          <p:cNvPr id="3" name="Title 2">
            <a:extLst>
              <a:ext uri="{FF2B5EF4-FFF2-40B4-BE49-F238E27FC236}">
                <a16:creationId xmlns:a16="http://schemas.microsoft.com/office/drawing/2014/main" id="{D69D166F-5679-BA72-A821-40622B5743D5}"/>
              </a:ext>
            </a:extLst>
          </p:cNvPr>
          <p:cNvSpPr>
            <a:spLocks noGrp="1"/>
          </p:cNvSpPr>
          <p:nvPr>
            <p:ph type="title"/>
          </p:nvPr>
        </p:nvSpPr>
        <p:spPr/>
        <p:txBody>
          <a:bodyPr/>
          <a:lstStyle/>
          <a:p>
            <a:r>
              <a:rPr lang="en-GB"/>
              <a:t>Verilog Code for Moore Example</a:t>
            </a:r>
          </a:p>
        </p:txBody>
      </p:sp>
      <p:pic>
        <p:nvPicPr>
          <p:cNvPr id="5" name="Picture 4">
            <a:extLst>
              <a:ext uri="{FF2B5EF4-FFF2-40B4-BE49-F238E27FC236}">
                <a16:creationId xmlns:a16="http://schemas.microsoft.com/office/drawing/2014/main" id="{5A4294CE-649C-A57F-BBFE-5DA72DC3DCD5}"/>
              </a:ext>
            </a:extLst>
          </p:cNvPr>
          <p:cNvPicPr>
            <a:picLocks noChangeAspect="1"/>
          </p:cNvPicPr>
          <p:nvPr/>
        </p:nvPicPr>
        <p:blipFill rotWithShape="1">
          <a:blip r:embed="rId2"/>
          <a:srcRect t="21072"/>
          <a:stretch/>
        </p:blipFill>
        <p:spPr>
          <a:xfrm>
            <a:off x="187995" y="1955354"/>
            <a:ext cx="10415611" cy="14185576"/>
          </a:xfrm>
          <a:prstGeom prst="rect">
            <a:avLst/>
          </a:prstGeom>
        </p:spPr>
      </p:pic>
      <p:sp>
        <p:nvSpPr>
          <p:cNvPr id="7" name="TextBox 6">
            <a:extLst>
              <a:ext uri="{FF2B5EF4-FFF2-40B4-BE49-F238E27FC236}">
                <a16:creationId xmlns:a16="http://schemas.microsoft.com/office/drawing/2014/main" id="{D65B14C7-ED71-54E4-D1FB-870D26593AA1}"/>
              </a:ext>
            </a:extLst>
          </p:cNvPr>
          <p:cNvSpPr txBox="1"/>
          <p:nvPr/>
        </p:nvSpPr>
        <p:spPr>
          <a:xfrm>
            <a:off x="7676827" y="3418037"/>
            <a:ext cx="5692584" cy="707886"/>
          </a:xfrm>
          <a:prstGeom prst="rect">
            <a:avLst/>
          </a:prstGeom>
          <a:noFill/>
        </p:spPr>
        <p:txBody>
          <a:bodyPr wrap="none" rtlCol="0">
            <a:spAutoFit/>
          </a:bodyPr>
          <a:lstStyle/>
          <a:p>
            <a:r>
              <a:rPr lang="en-GB"/>
              <a:t>Define outputs based on </a:t>
            </a:r>
            <a:r>
              <a:rPr lang="en-GB">
                <a:latin typeface="Calibri" panose="020F0502020204030204" pitchFamily="34" charset="0"/>
                <a:cs typeface="Calibri" panose="020F0502020204030204" pitchFamily="34" charset="0"/>
              </a:rPr>
              <a:t>state</a:t>
            </a:r>
            <a:r>
              <a:rPr lang="en-GB"/>
              <a:t> as per state table.</a:t>
            </a:r>
          </a:p>
          <a:p>
            <a:r>
              <a:rPr lang="en-GB"/>
              <a:t>Sensitivity list is </a:t>
            </a:r>
            <a:r>
              <a:rPr lang="en-GB">
                <a:latin typeface="Calibri" panose="020F0502020204030204" pitchFamily="34" charset="0"/>
                <a:cs typeface="Calibri" panose="020F0502020204030204" pitchFamily="34" charset="0"/>
              </a:rPr>
              <a:t>state</a:t>
            </a:r>
          </a:p>
        </p:txBody>
      </p:sp>
      <p:pic>
        <p:nvPicPr>
          <p:cNvPr id="9" name="Picture 8">
            <a:extLst>
              <a:ext uri="{FF2B5EF4-FFF2-40B4-BE49-F238E27FC236}">
                <a16:creationId xmlns:a16="http://schemas.microsoft.com/office/drawing/2014/main" id="{05926F2C-8C02-7E25-167C-14E85B38757B}"/>
              </a:ext>
            </a:extLst>
          </p:cNvPr>
          <p:cNvPicPr>
            <a:picLocks noChangeAspect="1"/>
          </p:cNvPicPr>
          <p:nvPr/>
        </p:nvPicPr>
        <p:blipFill>
          <a:blip r:embed="rId3"/>
          <a:stretch>
            <a:fillRect/>
          </a:stretch>
        </p:blipFill>
        <p:spPr>
          <a:xfrm>
            <a:off x="6812731" y="5627762"/>
            <a:ext cx="7162800" cy="1685925"/>
          </a:xfrm>
          <a:prstGeom prst="rect">
            <a:avLst/>
          </a:prstGeom>
          <a:ln w="38100">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585965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2DE92-39E9-2883-5595-2E14EAE7FCA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C4A272-E166-8339-D64F-3807D0B2AA65}"/>
              </a:ext>
            </a:extLst>
          </p:cNvPr>
          <p:cNvSpPr>
            <a:spLocks noGrp="1"/>
          </p:cNvSpPr>
          <p:nvPr>
            <p:ph sz="half" idx="10"/>
          </p:nvPr>
        </p:nvSpPr>
        <p:spPr/>
        <p:txBody>
          <a:bodyPr/>
          <a:lstStyle/>
          <a:p>
            <a:endParaRPr lang="en-GB"/>
          </a:p>
        </p:txBody>
      </p:sp>
      <p:sp>
        <p:nvSpPr>
          <p:cNvPr id="3" name="Title 2">
            <a:extLst>
              <a:ext uri="{FF2B5EF4-FFF2-40B4-BE49-F238E27FC236}">
                <a16:creationId xmlns:a16="http://schemas.microsoft.com/office/drawing/2014/main" id="{9B990208-E16C-5CF9-9A5A-03E63D7C3FBA}"/>
              </a:ext>
            </a:extLst>
          </p:cNvPr>
          <p:cNvSpPr>
            <a:spLocks noGrp="1"/>
          </p:cNvSpPr>
          <p:nvPr>
            <p:ph type="title"/>
          </p:nvPr>
        </p:nvSpPr>
        <p:spPr/>
        <p:txBody>
          <a:bodyPr/>
          <a:lstStyle/>
          <a:p>
            <a:r>
              <a:rPr lang="en-GB"/>
              <a:t>Verilog Code for Moore Example</a:t>
            </a:r>
          </a:p>
        </p:txBody>
      </p:sp>
      <p:pic>
        <p:nvPicPr>
          <p:cNvPr id="5" name="Picture 4">
            <a:extLst>
              <a:ext uri="{FF2B5EF4-FFF2-40B4-BE49-F238E27FC236}">
                <a16:creationId xmlns:a16="http://schemas.microsoft.com/office/drawing/2014/main" id="{684779B6-1542-869C-25D1-F7F0B848A21A}"/>
              </a:ext>
            </a:extLst>
          </p:cNvPr>
          <p:cNvPicPr>
            <a:picLocks noChangeAspect="1"/>
          </p:cNvPicPr>
          <p:nvPr/>
        </p:nvPicPr>
        <p:blipFill rotWithShape="1">
          <a:blip r:embed="rId2"/>
          <a:srcRect t="43750"/>
          <a:stretch/>
        </p:blipFill>
        <p:spPr>
          <a:xfrm>
            <a:off x="187995" y="1998738"/>
            <a:ext cx="10415611" cy="10109744"/>
          </a:xfrm>
          <a:prstGeom prst="rect">
            <a:avLst/>
          </a:prstGeom>
        </p:spPr>
      </p:pic>
      <p:sp>
        <p:nvSpPr>
          <p:cNvPr id="7" name="TextBox 6">
            <a:extLst>
              <a:ext uri="{FF2B5EF4-FFF2-40B4-BE49-F238E27FC236}">
                <a16:creationId xmlns:a16="http://schemas.microsoft.com/office/drawing/2014/main" id="{EBFDE555-DAC6-3FA7-FF6A-026D998006E2}"/>
              </a:ext>
            </a:extLst>
          </p:cNvPr>
          <p:cNvSpPr txBox="1"/>
          <p:nvPr/>
        </p:nvSpPr>
        <p:spPr>
          <a:xfrm>
            <a:off x="6812731" y="4651588"/>
            <a:ext cx="6577442" cy="400110"/>
          </a:xfrm>
          <a:prstGeom prst="rect">
            <a:avLst/>
          </a:prstGeom>
          <a:noFill/>
        </p:spPr>
        <p:txBody>
          <a:bodyPr wrap="none" rtlCol="0">
            <a:spAutoFit/>
          </a:bodyPr>
          <a:lstStyle/>
          <a:p>
            <a:r>
              <a:rPr lang="en-GB"/>
              <a:t>Define state transitions based on input as per state table</a:t>
            </a:r>
          </a:p>
        </p:txBody>
      </p:sp>
      <p:pic>
        <p:nvPicPr>
          <p:cNvPr id="4" name="Picture 3">
            <a:extLst>
              <a:ext uri="{FF2B5EF4-FFF2-40B4-BE49-F238E27FC236}">
                <a16:creationId xmlns:a16="http://schemas.microsoft.com/office/drawing/2014/main" id="{F9BF0E0F-8F22-05C6-0F20-4596C160A877}"/>
              </a:ext>
            </a:extLst>
          </p:cNvPr>
          <p:cNvPicPr>
            <a:picLocks noChangeAspect="1"/>
          </p:cNvPicPr>
          <p:nvPr/>
        </p:nvPicPr>
        <p:blipFill>
          <a:blip r:embed="rId3"/>
          <a:stretch>
            <a:fillRect/>
          </a:stretch>
        </p:blipFill>
        <p:spPr>
          <a:xfrm>
            <a:off x="6812731" y="5627762"/>
            <a:ext cx="7162800" cy="1685925"/>
          </a:xfrm>
          <a:prstGeom prst="rect">
            <a:avLst/>
          </a:prstGeom>
          <a:ln w="38100">
            <a:solidFill>
              <a:schemeClr val="tx1"/>
            </a:solid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1E6ED5E9-7843-1493-F1E9-820AEC6B8771}"/>
              </a:ext>
            </a:extLst>
          </p:cNvPr>
          <p:cNvSpPr txBox="1"/>
          <p:nvPr/>
        </p:nvSpPr>
        <p:spPr>
          <a:xfrm>
            <a:off x="6812731" y="2603426"/>
            <a:ext cx="6521337" cy="400110"/>
          </a:xfrm>
          <a:prstGeom prst="rect">
            <a:avLst/>
          </a:prstGeom>
          <a:noFill/>
        </p:spPr>
        <p:txBody>
          <a:bodyPr wrap="none" rtlCol="0">
            <a:spAutoFit/>
          </a:bodyPr>
          <a:lstStyle/>
          <a:p>
            <a:r>
              <a:rPr lang="en-GB"/>
              <a:t>State transition sensitivity list based on clock and reset </a:t>
            </a:r>
          </a:p>
        </p:txBody>
      </p:sp>
    </p:spTree>
    <p:extLst>
      <p:ext uri="{BB962C8B-B14F-4D97-AF65-F5344CB8AC3E}">
        <p14:creationId xmlns:p14="http://schemas.microsoft.com/office/powerpoint/2010/main" val="32328501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57C1A-77E5-045E-D570-1064F8CD753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7C9644-32DC-FD63-E1F2-44DECBD2F12A}"/>
              </a:ext>
            </a:extLst>
          </p:cNvPr>
          <p:cNvSpPr>
            <a:spLocks noGrp="1"/>
          </p:cNvSpPr>
          <p:nvPr>
            <p:ph sz="half" idx="10"/>
          </p:nvPr>
        </p:nvSpPr>
        <p:spPr/>
        <p:txBody>
          <a:bodyPr/>
          <a:lstStyle/>
          <a:p>
            <a:endParaRPr lang="en-GB"/>
          </a:p>
        </p:txBody>
      </p:sp>
      <p:sp>
        <p:nvSpPr>
          <p:cNvPr id="3" name="Title 2">
            <a:extLst>
              <a:ext uri="{FF2B5EF4-FFF2-40B4-BE49-F238E27FC236}">
                <a16:creationId xmlns:a16="http://schemas.microsoft.com/office/drawing/2014/main" id="{8CE5D262-1E4B-01BC-5F29-37A30E46C5AD}"/>
              </a:ext>
            </a:extLst>
          </p:cNvPr>
          <p:cNvSpPr>
            <a:spLocks noGrp="1"/>
          </p:cNvSpPr>
          <p:nvPr>
            <p:ph type="title"/>
          </p:nvPr>
        </p:nvSpPr>
        <p:spPr/>
        <p:txBody>
          <a:bodyPr/>
          <a:lstStyle/>
          <a:p>
            <a:r>
              <a:rPr lang="en-GB"/>
              <a:t>Verilog Code for Moore Example</a:t>
            </a:r>
          </a:p>
        </p:txBody>
      </p:sp>
      <p:pic>
        <p:nvPicPr>
          <p:cNvPr id="5" name="Picture 4">
            <a:extLst>
              <a:ext uri="{FF2B5EF4-FFF2-40B4-BE49-F238E27FC236}">
                <a16:creationId xmlns:a16="http://schemas.microsoft.com/office/drawing/2014/main" id="{416BAFB4-9646-1784-AC36-879D3EA54E24}"/>
              </a:ext>
            </a:extLst>
          </p:cNvPr>
          <p:cNvPicPr>
            <a:picLocks noChangeAspect="1"/>
          </p:cNvPicPr>
          <p:nvPr/>
        </p:nvPicPr>
        <p:blipFill rotWithShape="1">
          <a:blip r:embed="rId2"/>
          <a:srcRect t="64743"/>
          <a:stretch/>
        </p:blipFill>
        <p:spPr>
          <a:xfrm>
            <a:off x="187995" y="1739330"/>
            <a:ext cx="10415611" cy="6336704"/>
          </a:xfrm>
          <a:prstGeom prst="rect">
            <a:avLst/>
          </a:prstGeom>
        </p:spPr>
      </p:pic>
      <p:sp>
        <p:nvSpPr>
          <p:cNvPr id="7" name="TextBox 6">
            <a:extLst>
              <a:ext uri="{FF2B5EF4-FFF2-40B4-BE49-F238E27FC236}">
                <a16:creationId xmlns:a16="http://schemas.microsoft.com/office/drawing/2014/main" id="{3E3D2780-15E9-FF10-66A4-2E1E3AA30721}"/>
              </a:ext>
            </a:extLst>
          </p:cNvPr>
          <p:cNvSpPr txBox="1"/>
          <p:nvPr/>
        </p:nvSpPr>
        <p:spPr>
          <a:xfrm>
            <a:off x="6812731" y="3251498"/>
            <a:ext cx="6577442" cy="400110"/>
          </a:xfrm>
          <a:prstGeom prst="rect">
            <a:avLst/>
          </a:prstGeom>
          <a:noFill/>
        </p:spPr>
        <p:txBody>
          <a:bodyPr wrap="none" rtlCol="0">
            <a:spAutoFit/>
          </a:bodyPr>
          <a:lstStyle/>
          <a:p>
            <a:r>
              <a:rPr lang="en-GB"/>
              <a:t>Define state transitions based on input as per state table</a:t>
            </a:r>
          </a:p>
        </p:txBody>
      </p:sp>
      <p:pic>
        <p:nvPicPr>
          <p:cNvPr id="4" name="Picture 3">
            <a:extLst>
              <a:ext uri="{FF2B5EF4-FFF2-40B4-BE49-F238E27FC236}">
                <a16:creationId xmlns:a16="http://schemas.microsoft.com/office/drawing/2014/main" id="{72B18330-E47A-6236-2988-9F28EBC34596}"/>
              </a:ext>
            </a:extLst>
          </p:cNvPr>
          <p:cNvPicPr>
            <a:picLocks noChangeAspect="1"/>
          </p:cNvPicPr>
          <p:nvPr/>
        </p:nvPicPr>
        <p:blipFill>
          <a:blip r:embed="rId3"/>
          <a:stretch>
            <a:fillRect/>
          </a:stretch>
        </p:blipFill>
        <p:spPr>
          <a:xfrm>
            <a:off x="6812731" y="4227672"/>
            <a:ext cx="7162800" cy="1685925"/>
          </a:xfrm>
          <a:prstGeom prst="rect">
            <a:avLst/>
          </a:prstGeom>
          <a:ln w="38100">
            <a:solidFill>
              <a:schemeClr val="tx1"/>
            </a:solid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FD7277D0-DC5C-01E4-3F67-7DC3D27E7D7D}"/>
              </a:ext>
            </a:extLst>
          </p:cNvPr>
          <p:cNvSpPr txBox="1"/>
          <p:nvPr/>
        </p:nvSpPr>
        <p:spPr>
          <a:xfrm>
            <a:off x="5516587" y="6347842"/>
            <a:ext cx="8972972" cy="1323439"/>
          </a:xfrm>
          <a:prstGeom prst="rect">
            <a:avLst/>
          </a:prstGeom>
          <a:noFill/>
        </p:spPr>
        <p:txBody>
          <a:bodyPr wrap="square">
            <a:spAutoFit/>
          </a:bodyPr>
          <a:lstStyle/>
          <a:p>
            <a:r>
              <a:rPr lang="en-GB"/>
              <a:t>Define default state in case of error.</a:t>
            </a:r>
          </a:p>
          <a:p>
            <a:r>
              <a:rPr lang="en-GB"/>
              <a:t>Useful when number of states is not equal to possible states in state variable.</a:t>
            </a:r>
          </a:p>
          <a:p>
            <a:r>
              <a:rPr lang="en-GB"/>
              <a:t>e.g. 3 states using a 2 bit state variable</a:t>
            </a:r>
          </a:p>
          <a:p>
            <a:r>
              <a:rPr lang="en-GB"/>
              <a:t>Erroneous state?       </a:t>
            </a:r>
            <a:r>
              <a:rPr lang="en-GB">
                <a:latin typeface="Calibri" panose="020F0502020204030204" pitchFamily="34" charset="0"/>
                <a:cs typeface="Calibri" panose="020F0502020204030204" pitchFamily="34" charset="0"/>
              </a:rPr>
              <a:t>state&lt;= 2’b11;</a:t>
            </a:r>
          </a:p>
        </p:txBody>
      </p:sp>
    </p:spTree>
    <p:extLst>
      <p:ext uri="{BB962C8B-B14F-4D97-AF65-F5344CB8AC3E}">
        <p14:creationId xmlns:p14="http://schemas.microsoft.com/office/powerpoint/2010/main" val="22390459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99B1D-3116-0B99-B742-8ABDC2CB83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C6F659-AC17-6C3A-8E8A-E248EFCD9D8A}"/>
              </a:ext>
            </a:extLst>
          </p:cNvPr>
          <p:cNvSpPr>
            <a:spLocks noGrp="1"/>
          </p:cNvSpPr>
          <p:nvPr>
            <p:ph type="title"/>
          </p:nvPr>
        </p:nvSpPr>
        <p:spPr/>
        <p:txBody>
          <a:bodyPr/>
          <a:lstStyle/>
          <a:p>
            <a:r>
              <a:rPr lang="en-GB"/>
              <a:t>Task 1: D-Flip-Flop Initial State</a:t>
            </a:r>
          </a:p>
        </p:txBody>
      </p:sp>
      <p:pic>
        <p:nvPicPr>
          <p:cNvPr id="6" name="Content Placeholder 5">
            <a:extLst>
              <a:ext uri="{FF2B5EF4-FFF2-40B4-BE49-F238E27FC236}">
                <a16:creationId xmlns:a16="http://schemas.microsoft.com/office/drawing/2014/main" id="{F95C87EE-17AD-3702-8A9D-59690244D560}"/>
              </a:ext>
            </a:extLst>
          </p:cNvPr>
          <p:cNvPicPr>
            <a:picLocks noGrp="1" noChangeAspect="1"/>
          </p:cNvPicPr>
          <p:nvPr>
            <p:ph sz="half" idx="10"/>
          </p:nvPr>
        </p:nvPicPr>
        <p:blipFill>
          <a:blip r:embed="rId2"/>
          <a:stretch>
            <a:fillRect/>
          </a:stretch>
        </p:blipFill>
        <p:spPr>
          <a:xfrm>
            <a:off x="1115922" y="1998663"/>
            <a:ext cx="12396968" cy="5497512"/>
          </a:xfrm>
          <a:prstGeom prst="rect">
            <a:avLst/>
          </a:prstGeom>
        </p:spPr>
      </p:pic>
    </p:spTree>
    <p:extLst>
      <p:ext uri="{BB962C8B-B14F-4D97-AF65-F5344CB8AC3E}">
        <p14:creationId xmlns:p14="http://schemas.microsoft.com/office/powerpoint/2010/main" val="3167997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7B7C0EB9-8184-1020-55FE-D3B616DFE616}"/>
              </a:ext>
            </a:extLst>
          </p:cNvPr>
          <p:cNvSpPr>
            <a:spLocks noGrp="1"/>
          </p:cNvSpPr>
          <p:nvPr>
            <p:ph type="subTitle" idx="1"/>
          </p:nvPr>
        </p:nvSpPr>
        <p:spPr/>
        <p:txBody>
          <a:bodyPr/>
          <a:lstStyle/>
          <a:p>
            <a:endParaRPr lang="en-GB"/>
          </a:p>
        </p:txBody>
      </p:sp>
      <p:sp>
        <p:nvSpPr>
          <p:cNvPr id="5" name="Title 4">
            <a:extLst>
              <a:ext uri="{FF2B5EF4-FFF2-40B4-BE49-F238E27FC236}">
                <a16:creationId xmlns:a16="http://schemas.microsoft.com/office/drawing/2014/main" id="{1765F1E8-6140-8FC3-69E9-39D1BC54E604}"/>
              </a:ext>
            </a:extLst>
          </p:cNvPr>
          <p:cNvSpPr>
            <a:spLocks noGrp="1"/>
          </p:cNvSpPr>
          <p:nvPr>
            <p:ph type="title"/>
          </p:nvPr>
        </p:nvSpPr>
        <p:spPr/>
        <p:txBody>
          <a:bodyPr/>
          <a:lstStyle/>
          <a:p>
            <a:r>
              <a:rPr lang="en-GB"/>
              <a:t>Mealy State Machine Example</a:t>
            </a:r>
          </a:p>
        </p:txBody>
      </p:sp>
      <p:sp>
        <p:nvSpPr>
          <p:cNvPr id="7" name="Text Placeholder 6">
            <a:extLst>
              <a:ext uri="{FF2B5EF4-FFF2-40B4-BE49-F238E27FC236}">
                <a16:creationId xmlns:a16="http://schemas.microsoft.com/office/drawing/2014/main" id="{254A669E-A283-514C-F212-4C9FAE6E3DC9}"/>
              </a:ext>
            </a:extLst>
          </p:cNvPr>
          <p:cNvSpPr>
            <a:spLocks noGrp="1"/>
          </p:cNvSpPr>
          <p:nvPr>
            <p:ph type="body" sz="quarter" idx="13"/>
          </p:nvPr>
        </p:nvSpPr>
        <p:spPr/>
        <p:txBody>
          <a:bodyPr/>
          <a:lstStyle/>
          <a:p>
            <a:endParaRPr lang="en-GB"/>
          </a:p>
        </p:txBody>
      </p:sp>
      <p:sp>
        <p:nvSpPr>
          <p:cNvPr id="8" name="Text Placeholder 7">
            <a:extLst>
              <a:ext uri="{FF2B5EF4-FFF2-40B4-BE49-F238E27FC236}">
                <a16:creationId xmlns:a16="http://schemas.microsoft.com/office/drawing/2014/main" id="{0DB301B9-E450-2E68-6278-68D9D686A0FD}"/>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1366459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0A2D0-D660-7F9C-3A2C-CAE66BDB902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B5CDF12-96BD-7214-4997-DBDAE6623BB2}"/>
              </a:ext>
            </a:extLst>
          </p:cNvPr>
          <p:cNvPicPr>
            <a:picLocks noChangeAspect="1"/>
          </p:cNvPicPr>
          <p:nvPr/>
        </p:nvPicPr>
        <p:blipFill>
          <a:blip r:embed="rId3"/>
          <a:stretch>
            <a:fillRect/>
          </a:stretch>
        </p:blipFill>
        <p:spPr>
          <a:xfrm>
            <a:off x="210505" y="1883347"/>
            <a:ext cx="10175944" cy="12457384"/>
          </a:xfrm>
          <a:prstGeom prst="rect">
            <a:avLst/>
          </a:prstGeom>
        </p:spPr>
      </p:pic>
      <p:sp>
        <p:nvSpPr>
          <p:cNvPr id="2" name="Content Placeholder 1">
            <a:extLst>
              <a:ext uri="{FF2B5EF4-FFF2-40B4-BE49-F238E27FC236}">
                <a16:creationId xmlns:a16="http://schemas.microsoft.com/office/drawing/2014/main" id="{38CA81F0-F8D8-25E0-AEA1-90AF21A79E4A}"/>
              </a:ext>
            </a:extLst>
          </p:cNvPr>
          <p:cNvSpPr>
            <a:spLocks noGrp="1"/>
          </p:cNvSpPr>
          <p:nvPr>
            <p:ph sz="half" idx="10"/>
          </p:nvPr>
        </p:nvSpPr>
        <p:spPr>
          <a:xfrm>
            <a:off x="7850955" y="3395514"/>
            <a:ext cx="6308629" cy="5496985"/>
          </a:xfrm>
        </p:spPr>
        <p:txBody>
          <a:bodyPr/>
          <a:lstStyle/>
          <a:p>
            <a:r>
              <a:rPr lang="en-GB"/>
              <a:t>Difference to Moore:</a:t>
            </a:r>
          </a:p>
          <a:p>
            <a:r>
              <a:rPr lang="en-GB"/>
              <a:t>In sensitivity list  (*) wildcard</a:t>
            </a:r>
            <a:br>
              <a:rPr lang="en-GB"/>
            </a:br>
            <a:endParaRPr lang="en-GB"/>
          </a:p>
          <a:p>
            <a:r>
              <a:rPr lang="en-GB"/>
              <a:t>Output </a:t>
            </a:r>
            <a:r>
              <a:rPr lang="en-GB" i="1"/>
              <a:t>z</a:t>
            </a:r>
            <a:r>
              <a:rPr lang="en-GB"/>
              <a:t> depends on current input </a:t>
            </a:r>
            <a:r>
              <a:rPr lang="en-GB" i="1"/>
              <a:t>w</a:t>
            </a:r>
          </a:p>
        </p:txBody>
      </p:sp>
      <p:sp>
        <p:nvSpPr>
          <p:cNvPr id="3" name="Title 2">
            <a:extLst>
              <a:ext uri="{FF2B5EF4-FFF2-40B4-BE49-F238E27FC236}">
                <a16:creationId xmlns:a16="http://schemas.microsoft.com/office/drawing/2014/main" id="{87287FA2-42A8-B068-5BE3-D23A3B34A5A9}"/>
              </a:ext>
            </a:extLst>
          </p:cNvPr>
          <p:cNvSpPr>
            <a:spLocks noGrp="1"/>
          </p:cNvSpPr>
          <p:nvPr>
            <p:ph type="title"/>
          </p:nvPr>
        </p:nvSpPr>
        <p:spPr/>
        <p:txBody>
          <a:bodyPr/>
          <a:lstStyle/>
          <a:p>
            <a:r>
              <a:rPr lang="en-GB"/>
              <a:t>Verilog Code for Mealy Example</a:t>
            </a:r>
          </a:p>
        </p:txBody>
      </p:sp>
    </p:spTree>
    <p:extLst>
      <p:ext uri="{BB962C8B-B14F-4D97-AF65-F5344CB8AC3E}">
        <p14:creationId xmlns:p14="http://schemas.microsoft.com/office/powerpoint/2010/main" val="2273606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AA6EE-4080-9890-EE8A-3D847771D2E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AE83315-D8FD-4AE1-C770-9B902D584566}"/>
              </a:ext>
            </a:extLst>
          </p:cNvPr>
          <p:cNvPicPr>
            <a:picLocks noChangeAspect="1"/>
          </p:cNvPicPr>
          <p:nvPr/>
        </p:nvPicPr>
        <p:blipFill>
          <a:blip r:embed="rId3"/>
          <a:stretch>
            <a:fillRect/>
          </a:stretch>
        </p:blipFill>
        <p:spPr>
          <a:xfrm>
            <a:off x="210505" y="1883347"/>
            <a:ext cx="10175944" cy="12457384"/>
          </a:xfrm>
          <a:prstGeom prst="rect">
            <a:avLst/>
          </a:prstGeom>
        </p:spPr>
      </p:pic>
      <p:sp>
        <p:nvSpPr>
          <p:cNvPr id="3" name="Title 2">
            <a:extLst>
              <a:ext uri="{FF2B5EF4-FFF2-40B4-BE49-F238E27FC236}">
                <a16:creationId xmlns:a16="http://schemas.microsoft.com/office/drawing/2014/main" id="{0BA7A645-D8EE-DB6C-88C0-E4B8CB786FD0}"/>
              </a:ext>
            </a:extLst>
          </p:cNvPr>
          <p:cNvSpPr>
            <a:spLocks noGrp="1"/>
          </p:cNvSpPr>
          <p:nvPr>
            <p:ph type="title"/>
          </p:nvPr>
        </p:nvSpPr>
        <p:spPr/>
        <p:txBody>
          <a:bodyPr/>
          <a:lstStyle/>
          <a:p>
            <a:r>
              <a:rPr lang="en-GB"/>
              <a:t>Verilog Code for Mealy Example</a:t>
            </a:r>
          </a:p>
        </p:txBody>
      </p:sp>
      <p:pic>
        <p:nvPicPr>
          <p:cNvPr id="8" name="Content Placeholder 4">
            <a:extLst>
              <a:ext uri="{FF2B5EF4-FFF2-40B4-BE49-F238E27FC236}">
                <a16:creationId xmlns:a16="http://schemas.microsoft.com/office/drawing/2014/main" id="{737CDEC9-3FCE-F8DC-22F8-5FF74D848A28}"/>
              </a:ext>
            </a:extLst>
          </p:cNvPr>
          <p:cNvPicPr>
            <a:picLocks noChangeAspect="1"/>
          </p:cNvPicPr>
          <p:nvPr/>
        </p:nvPicPr>
        <p:blipFill>
          <a:blip r:embed="rId4"/>
          <a:stretch>
            <a:fillRect/>
          </a:stretch>
        </p:blipFill>
        <p:spPr>
          <a:xfrm>
            <a:off x="6336094" y="6419850"/>
            <a:ext cx="7533421" cy="1406086"/>
          </a:xfrm>
          <a:prstGeom prst="rect">
            <a:avLst/>
          </a:prstGeom>
        </p:spPr>
      </p:pic>
      <p:sp>
        <p:nvSpPr>
          <p:cNvPr id="10" name="TextBox 9">
            <a:extLst>
              <a:ext uri="{FF2B5EF4-FFF2-40B4-BE49-F238E27FC236}">
                <a16:creationId xmlns:a16="http://schemas.microsoft.com/office/drawing/2014/main" id="{0EDC9DFC-4027-ABDD-5343-61E99AF39BA2}"/>
              </a:ext>
            </a:extLst>
          </p:cNvPr>
          <p:cNvSpPr txBox="1"/>
          <p:nvPr/>
        </p:nvSpPr>
        <p:spPr>
          <a:xfrm>
            <a:off x="6380683" y="4127788"/>
            <a:ext cx="7315200" cy="707886"/>
          </a:xfrm>
          <a:prstGeom prst="rect">
            <a:avLst/>
          </a:prstGeom>
          <a:noFill/>
        </p:spPr>
        <p:txBody>
          <a:bodyPr wrap="square">
            <a:spAutoFit/>
          </a:bodyPr>
          <a:lstStyle/>
          <a:p>
            <a:r>
              <a:rPr lang="en-GB"/>
              <a:t>Define outputs based on </a:t>
            </a:r>
            <a:r>
              <a:rPr lang="en-GB">
                <a:latin typeface="Calibri" panose="020F0502020204030204" pitchFamily="34" charset="0"/>
                <a:cs typeface="Calibri" panose="020F0502020204030204" pitchFamily="34" charset="0"/>
              </a:rPr>
              <a:t>state</a:t>
            </a:r>
            <a:r>
              <a:rPr lang="en-GB"/>
              <a:t> AND input as per state table.</a:t>
            </a:r>
          </a:p>
          <a:p>
            <a:r>
              <a:rPr lang="en-GB"/>
              <a:t>Sensitivity list is (</a:t>
            </a:r>
            <a:r>
              <a:rPr lang="en-GB">
                <a:latin typeface="Calibri" panose="020F0502020204030204" pitchFamily="34" charset="0"/>
                <a:cs typeface="Calibri" panose="020F0502020204030204" pitchFamily="34" charset="0"/>
              </a:rPr>
              <a:t>*) wildcard.</a:t>
            </a:r>
          </a:p>
        </p:txBody>
      </p:sp>
    </p:spTree>
    <p:extLst>
      <p:ext uri="{BB962C8B-B14F-4D97-AF65-F5344CB8AC3E}">
        <p14:creationId xmlns:p14="http://schemas.microsoft.com/office/powerpoint/2010/main" val="518818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17E90-5E69-6087-1695-32683171D0D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D27F353-5AEB-07DE-9F81-B2144BEAE1C9}"/>
              </a:ext>
            </a:extLst>
          </p:cNvPr>
          <p:cNvPicPr>
            <a:picLocks noChangeAspect="1"/>
          </p:cNvPicPr>
          <p:nvPr/>
        </p:nvPicPr>
        <p:blipFill rotWithShape="1">
          <a:blip r:embed="rId3"/>
          <a:srcRect t="48555"/>
          <a:stretch/>
        </p:blipFill>
        <p:spPr>
          <a:xfrm>
            <a:off x="210505" y="1739330"/>
            <a:ext cx="10175944" cy="6408712"/>
          </a:xfrm>
          <a:prstGeom prst="rect">
            <a:avLst/>
          </a:prstGeom>
        </p:spPr>
      </p:pic>
      <p:sp>
        <p:nvSpPr>
          <p:cNvPr id="3" name="Title 2">
            <a:extLst>
              <a:ext uri="{FF2B5EF4-FFF2-40B4-BE49-F238E27FC236}">
                <a16:creationId xmlns:a16="http://schemas.microsoft.com/office/drawing/2014/main" id="{ABA29F08-2657-0328-585D-5305BA526BD2}"/>
              </a:ext>
            </a:extLst>
          </p:cNvPr>
          <p:cNvSpPr>
            <a:spLocks noGrp="1"/>
          </p:cNvSpPr>
          <p:nvPr>
            <p:ph type="title"/>
          </p:nvPr>
        </p:nvSpPr>
        <p:spPr/>
        <p:txBody>
          <a:bodyPr/>
          <a:lstStyle/>
          <a:p>
            <a:r>
              <a:rPr lang="en-GB"/>
              <a:t>Verilog Code for Mealy Example</a:t>
            </a:r>
          </a:p>
        </p:txBody>
      </p:sp>
      <p:sp>
        <p:nvSpPr>
          <p:cNvPr id="8" name="TextBox 7">
            <a:extLst>
              <a:ext uri="{FF2B5EF4-FFF2-40B4-BE49-F238E27FC236}">
                <a16:creationId xmlns:a16="http://schemas.microsoft.com/office/drawing/2014/main" id="{2B3CE63D-B48C-1543-4342-A558EA8A7D72}"/>
              </a:ext>
            </a:extLst>
          </p:cNvPr>
          <p:cNvSpPr txBox="1"/>
          <p:nvPr/>
        </p:nvSpPr>
        <p:spPr>
          <a:xfrm>
            <a:off x="8036867" y="2747442"/>
            <a:ext cx="5472608" cy="400110"/>
          </a:xfrm>
          <a:prstGeom prst="rect">
            <a:avLst/>
          </a:prstGeom>
          <a:noFill/>
        </p:spPr>
        <p:txBody>
          <a:bodyPr wrap="square">
            <a:spAutoFit/>
          </a:bodyPr>
          <a:lstStyle/>
          <a:p>
            <a:r>
              <a:rPr lang="en-GB"/>
              <a:t>Define State Transitions based on inputs</a:t>
            </a:r>
          </a:p>
        </p:txBody>
      </p:sp>
      <p:sp>
        <p:nvSpPr>
          <p:cNvPr id="9" name="TextBox 8">
            <a:extLst>
              <a:ext uri="{FF2B5EF4-FFF2-40B4-BE49-F238E27FC236}">
                <a16:creationId xmlns:a16="http://schemas.microsoft.com/office/drawing/2014/main" id="{F6D52696-A680-74A7-746A-EA4B567DF356}"/>
              </a:ext>
            </a:extLst>
          </p:cNvPr>
          <p:cNvSpPr txBox="1"/>
          <p:nvPr/>
        </p:nvSpPr>
        <p:spPr>
          <a:xfrm>
            <a:off x="6956747" y="6883836"/>
            <a:ext cx="6768752" cy="400110"/>
          </a:xfrm>
          <a:prstGeom prst="rect">
            <a:avLst/>
          </a:prstGeom>
          <a:noFill/>
        </p:spPr>
        <p:txBody>
          <a:bodyPr wrap="square">
            <a:spAutoFit/>
          </a:bodyPr>
          <a:lstStyle/>
          <a:p>
            <a:r>
              <a:rPr lang="en-GB"/>
              <a:t>Define default state in case of error.</a:t>
            </a:r>
          </a:p>
        </p:txBody>
      </p:sp>
      <p:pic>
        <p:nvPicPr>
          <p:cNvPr id="10" name="Content Placeholder 4">
            <a:extLst>
              <a:ext uri="{FF2B5EF4-FFF2-40B4-BE49-F238E27FC236}">
                <a16:creationId xmlns:a16="http://schemas.microsoft.com/office/drawing/2014/main" id="{6AEB1F5E-207A-94A7-F98B-1531F7868F2A}"/>
              </a:ext>
            </a:extLst>
          </p:cNvPr>
          <p:cNvPicPr>
            <a:picLocks noChangeAspect="1"/>
          </p:cNvPicPr>
          <p:nvPr/>
        </p:nvPicPr>
        <p:blipFill>
          <a:blip r:embed="rId4"/>
          <a:stretch>
            <a:fillRect/>
          </a:stretch>
        </p:blipFill>
        <p:spPr>
          <a:xfrm>
            <a:off x="6336094" y="5445812"/>
            <a:ext cx="7533421" cy="1406086"/>
          </a:xfrm>
          <a:prstGeom prst="rect">
            <a:avLst/>
          </a:prstGeom>
        </p:spPr>
      </p:pic>
    </p:spTree>
    <p:extLst>
      <p:ext uri="{BB962C8B-B14F-4D97-AF65-F5344CB8AC3E}">
        <p14:creationId xmlns:p14="http://schemas.microsoft.com/office/powerpoint/2010/main" val="12478984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D131D2-5AA0-FC6F-49C1-02D64E46ADC7}"/>
              </a:ext>
            </a:extLst>
          </p:cNvPr>
          <p:cNvSpPr>
            <a:spLocks noGrp="1"/>
          </p:cNvSpPr>
          <p:nvPr>
            <p:ph type="title"/>
          </p:nvPr>
        </p:nvSpPr>
        <p:spPr/>
        <p:txBody>
          <a:bodyPr/>
          <a:lstStyle/>
          <a:p>
            <a:r>
              <a:rPr lang="en-GB"/>
              <a:t>Hybrid State Machine</a:t>
            </a:r>
            <a:br>
              <a:rPr lang="en-GB"/>
            </a:br>
            <a:r>
              <a:rPr lang="en-GB"/>
              <a:t>Real world example</a:t>
            </a:r>
          </a:p>
        </p:txBody>
      </p:sp>
      <p:pic>
        <p:nvPicPr>
          <p:cNvPr id="7" name="Picture 6">
            <a:extLst>
              <a:ext uri="{FF2B5EF4-FFF2-40B4-BE49-F238E27FC236}">
                <a16:creationId xmlns:a16="http://schemas.microsoft.com/office/drawing/2014/main" id="{7F6D2FE2-93D7-AEEA-9CCD-4D5EBBA6BE8E}"/>
              </a:ext>
            </a:extLst>
          </p:cNvPr>
          <p:cNvPicPr>
            <a:picLocks noChangeAspect="1"/>
          </p:cNvPicPr>
          <p:nvPr/>
        </p:nvPicPr>
        <p:blipFill>
          <a:blip r:embed="rId2"/>
          <a:stretch>
            <a:fillRect/>
          </a:stretch>
        </p:blipFill>
        <p:spPr>
          <a:xfrm>
            <a:off x="219725" y="1816776"/>
            <a:ext cx="8609230" cy="11875882"/>
          </a:xfrm>
          <a:prstGeom prst="rect">
            <a:avLst/>
          </a:prstGeom>
        </p:spPr>
      </p:pic>
      <p:sp>
        <p:nvSpPr>
          <p:cNvPr id="10" name="TextBox 9">
            <a:extLst>
              <a:ext uri="{FF2B5EF4-FFF2-40B4-BE49-F238E27FC236}">
                <a16:creationId xmlns:a16="http://schemas.microsoft.com/office/drawing/2014/main" id="{1E613E24-2A25-6CD4-8513-1059E281A621}"/>
              </a:ext>
            </a:extLst>
          </p:cNvPr>
          <p:cNvSpPr txBox="1"/>
          <p:nvPr/>
        </p:nvSpPr>
        <p:spPr>
          <a:xfrm>
            <a:off x="6524699" y="5207908"/>
            <a:ext cx="7315200" cy="400110"/>
          </a:xfrm>
          <a:prstGeom prst="rect">
            <a:avLst/>
          </a:prstGeom>
          <a:noFill/>
        </p:spPr>
        <p:txBody>
          <a:bodyPr wrap="square">
            <a:spAutoFit/>
          </a:bodyPr>
          <a:lstStyle/>
          <a:p>
            <a:r>
              <a:rPr lang="en-GB"/>
              <a:t>Complex structures built into state machine such as counters</a:t>
            </a:r>
          </a:p>
        </p:txBody>
      </p:sp>
      <p:sp>
        <p:nvSpPr>
          <p:cNvPr id="11" name="TextBox 10">
            <a:extLst>
              <a:ext uri="{FF2B5EF4-FFF2-40B4-BE49-F238E27FC236}">
                <a16:creationId xmlns:a16="http://schemas.microsoft.com/office/drawing/2014/main" id="{8D1A64AC-C3F9-ACF4-6261-E82C12066839}"/>
              </a:ext>
            </a:extLst>
          </p:cNvPr>
          <p:cNvSpPr txBox="1"/>
          <p:nvPr/>
        </p:nvSpPr>
        <p:spPr>
          <a:xfrm>
            <a:off x="6524698" y="2387402"/>
            <a:ext cx="7889151" cy="2554545"/>
          </a:xfrm>
          <a:prstGeom prst="rect">
            <a:avLst/>
          </a:prstGeom>
          <a:noFill/>
        </p:spPr>
        <p:txBody>
          <a:bodyPr wrap="square">
            <a:spAutoFit/>
          </a:bodyPr>
          <a:lstStyle/>
          <a:p>
            <a:r>
              <a:rPr lang="en-GB"/>
              <a:t>Hybrid State Machine:</a:t>
            </a:r>
          </a:p>
          <a:p>
            <a:r>
              <a:rPr lang="en-GB"/>
              <a:t>State transitions and outputs controlled by same always block</a:t>
            </a:r>
          </a:p>
          <a:p>
            <a:endParaRPr lang="en-GB"/>
          </a:p>
          <a:p>
            <a:r>
              <a:rPr lang="en-GB" b="1"/>
              <a:t>Output</a:t>
            </a:r>
            <a:r>
              <a:rPr lang="en-GB"/>
              <a:t> can </a:t>
            </a:r>
            <a:r>
              <a:rPr lang="en-GB" b="1"/>
              <a:t>change</a:t>
            </a:r>
            <a:r>
              <a:rPr lang="en-GB"/>
              <a:t> in response to </a:t>
            </a:r>
            <a:r>
              <a:rPr lang="en-GB" b="1"/>
              <a:t>both inputs and current state</a:t>
            </a:r>
            <a:r>
              <a:rPr lang="en-GB"/>
              <a:t>, like a </a:t>
            </a:r>
            <a:r>
              <a:rPr lang="en-GB" b="1"/>
              <a:t>Mealy</a:t>
            </a:r>
            <a:r>
              <a:rPr lang="en-GB"/>
              <a:t> machine,</a:t>
            </a:r>
            <a:br>
              <a:rPr lang="en-GB"/>
            </a:br>
            <a:r>
              <a:rPr lang="en-GB"/>
              <a:t>                                </a:t>
            </a:r>
            <a:r>
              <a:rPr lang="en-GB" i="1"/>
              <a:t>however,</a:t>
            </a:r>
          </a:p>
          <a:p>
            <a:r>
              <a:rPr lang="en-GB" b="1"/>
              <a:t>Outputs</a:t>
            </a:r>
            <a:r>
              <a:rPr lang="en-GB"/>
              <a:t> are </a:t>
            </a:r>
            <a:r>
              <a:rPr lang="en-GB" b="1"/>
              <a:t>synchronous to clock </a:t>
            </a:r>
            <a:r>
              <a:rPr lang="en-GB"/>
              <a:t>(with 1 cycle delay)</a:t>
            </a:r>
            <a:br>
              <a:rPr lang="en-GB"/>
            </a:br>
            <a:r>
              <a:rPr lang="en-GB"/>
              <a:t>like a </a:t>
            </a:r>
            <a:r>
              <a:rPr lang="en-GB" b="1"/>
              <a:t>Moore</a:t>
            </a:r>
            <a:r>
              <a:rPr lang="en-GB"/>
              <a:t> machine</a:t>
            </a:r>
          </a:p>
        </p:txBody>
      </p:sp>
    </p:spTree>
    <p:extLst>
      <p:ext uri="{BB962C8B-B14F-4D97-AF65-F5344CB8AC3E}">
        <p14:creationId xmlns:p14="http://schemas.microsoft.com/office/powerpoint/2010/main" val="18357857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86FBC-427C-B873-701C-A19D6FCA5D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AE37F4-8880-7105-F3F8-49BFD507455C}"/>
              </a:ext>
            </a:extLst>
          </p:cNvPr>
          <p:cNvSpPr>
            <a:spLocks noGrp="1"/>
          </p:cNvSpPr>
          <p:nvPr>
            <p:ph type="title"/>
          </p:nvPr>
        </p:nvSpPr>
        <p:spPr/>
        <p:txBody>
          <a:bodyPr/>
          <a:lstStyle/>
          <a:p>
            <a:r>
              <a:rPr lang="en-GB"/>
              <a:t>Hybrid State Machine</a:t>
            </a:r>
            <a:br>
              <a:rPr lang="en-GB"/>
            </a:br>
            <a:r>
              <a:rPr lang="en-GB"/>
              <a:t>Real world example</a:t>
            </a:r>
          </a:p>
        </p:txBody>
      </p:sp>
      <p:pic>
        <p:nvPicPr>
          <p:cNvPr id="7" name="Picture 6">
            <a:extLst>
              <a:ext uri="{FF2B5EF4-FFF2-40B4-BE49-F238E27FC236}">
                <a16:creationId xmlns:a16="http://schemas.microsoft.com/office/drawing/2014/main" id="{8487E565-1121-F3C7-C38A-D111B5189DFE}"/>
              </a:ext>
            </a:extLst>
          </p:cNvPr>
          <p:cNvPicPr>
            <a:picLocks noChangeAspect="1"/>
          </p:cNvPicPr>
          <p:nvPr/>
        </p:nvPicPr>
        <p:blipFill rotWithShape="1">
          <a:blip r:embed="rId2"/>
          <a:srcRect t="48461"/>
          <a:stretch/>
        </p:blipFill>
        <p:spPr>
          <a:xfrm>
            <a:off x="219725" y="1955354"/>
            <a:ext cx="8609230" cy="6120680"/>
          </a:xfrm>
          <a:prstGeom prst="rect">
            <a:avLst/>
          </a:prstGeom>
        </p:spPr>
      </p:pic>
      <p:sp>
        <p:nvSpPr>
          <p:cNvPr id="2" name="TextBox 1">
            <a:extLst>
              <a:ext uri="{FF2B5EF4-FFF2-40B4-BE49-F238E27FC236}">
                <a16:creationId xmlns:a16="http://schemas.microsoft.com/office/drawing/2014/main" id="{52093A9B-B5E2-187D-76A0-CC93ED95E815}"/>
              </a:ext>
            </a:extLst>
          </p:cNvPr>
          <p:cNvSpPr txBox="1"/>
          <p:nvPr/>
        </p:nvSpPr>
        <p:spPr>
          <a:xfrm>
            <a:off x="6524699" y="2387402"/>
            <a:ext cx="7315200" cy="707886"/>
          </a:xfrm>
          <a:prstGeom prst="rect">
            <a:avLst/>
          </a:prstGeom>
          <a:noFill/>
        </p:spPr>
        <p:txBody>
          <a:bodyPr wrap="square">
            <a:spAutoFit/>
          </a:bodyPr>
          <a:lstStyle/>
          <a:p>
            <a:r>
              <a:rPr lang="en-GB"/>
              <a:t>Hybrid State Machine:</a:t>
            </a:r>
          </a:p>
          <a:p>
            <a:r>
              <a:rPr lang="en-GB"/>
              <a:t>State transitions and outputs controlled by same always block</a:t>
            </a:r>
          </a:p>
        </p:txBody>
      </p:sp>
      <p:sp>
        <p:nvSpPr>
          <p:cNvPr id="4" name="TextBox 3">
            <a:extLst>
              <a:ext uri="{FF2B5EF4-FFF2-40B4-BE49-F238E27FC236}">
                <a16:creationId xmlns:a16="http://schemas.microsoft.com/office/drawing/2014/main" id="{3FBFF02D-032D-1AFC-7337-1B74D24F828C}"/>
              </a:ext>
            </a:extLst>
          </p:cNvPr>
          <p:cNvSpPr txBox="1"/>
          <p:nvPr/>
        </p:nvSpPr>
        <p:spPr>
          <a:xfrm>
            <a:off x="8066483" y="5227652"/>
            <a:ext cx="7315200" cy="400110"/>
          </a:xfrm>
          <a:prstGeom prst="rect">
            <a:avLst/>
          </a:prstGeom>
          <a:noFill/>
        </p:spPr>
        <p:txBody>
          <a:bodyPr wrap="square">
            <a:spAutoFit/>
          </a:bodyPr>
          <a:lstStyle/>
          <a:p>
            <a:r>
              <a:rPr lang="en-GB"/>
              <a:t>Complex structure - Shift register</a:t>
            </a:r>
          </a:p>
        </p:txBody>
      </p:sp>
      <p:sp>
        <p:nvSpPr>
          <p:cNvPr id="5" name="TextBox 4">
            <a:extLst>
              <a:ext uri="{FF2B5EF4-FFF2-40B4-BE49-F238E27FC236}">
                <a16:creationId xmlns:a16="http://schemas.microsoft.com/office/drawing/2014/main" id="{097D09C0-AFB3-DB50-58D4-60CD54983605}"/>
              </a:ext>
            </a:extLst>
          </p:cNvPr>
          <p:cNvSpPr txBox="1"/>
          <p:nvPr/>
        </p:nvSpPr>
        <p:spPr>
          <a:xfrm>
            <a:off x="8066483" y="7571978"/>
            <a:ext cx="7315200" cy="400110"/>
          </a:xfrm>
          <a:prstGeom prst="rect">
            <a:avLst/>
          </a:prstGeom>
          <a:noFill/>
        </p:spPr>
        <p:txBody>
          <a:bodyPr wrap="square">
            <a:spAutoFit/>
          </a:bodyPr>
          <a:lstStyle/>
          <a:p>
            <a:r>
              <a:rPr lang="en-GB"/>
              <a:t>Complex structure - Counter</a:t>
            </a:r>
          </a:p>
        </p:txBody>
      </p:sp>
    </p:spTree>
    <p:extLst>
      <p:ext uri="{BB962C8B-B14F-4D97-AF65-F5344CB8AC3E}">
        <p14:creationId xmlns:p14="http://schemas.microsoft.com/office/powerpoint/2010/main" val="586934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AA197E5-7A2E-6A6D-BB64-6C54A6225D74}"/>
              </a:ext>
            </a:extLst>
          </p:cNvPr>
          <p:cNvSpPr>
            <a:spLocks noGrp="1"/>
          </p:cNvSpPr>
          <p:nvPr>
            <p:ph type="subTitle" idx="1"/>
          </p:nvPr>
        </p:nvSpPr>
        <p:spPr/>
        <p:txBody>
          <a:bodyPr/>
          <a:lstStyle/>
          <a:p>
            <a:endParaRPr lang="en-GB"/>
          </a:p>
        </p:txBody>
      </p:sp>
      <p:sp>
        <p:nvSpPr>
          <p:cNvPr id="3" name="Title 2">
            <a:extLst>
              <a:ext uri="{FF2B5EF4-FFF2-40B4-BE49-F238E27FC236}">
                <a16:creationId xmlns:a16="http://schemas.microsoft.com/office/drawing/2014/main" id="{30ABA3B3-41E6-FD87-E456-9FC5C3377983}"/>
              </a:ext>
            </a:extLst>
          </p:cNvPr>
          <p:cNvSpPr>
            <a:spLocks noGrp="1"/>
          </p:cNvSpPr>
          <p:nvPr>
            <p:ph type="title"/>
          </p:nvPr>
        </p:nvSpPr>
        <p:spPr/>
        <p:txBody>
          <a:bodyPr/>
          <a:lstStyle/>
          <a:p>
            <a:r>
              <a:rPr lang="en-GB"/>
              <a:t>Questions</a:t>
            </a:r>
          </a:p>
        </p:txBody>
      </p:sp>
      <p:sp>
        <p:nvSpPr>
          <p:cNvPr id="5" name="Text Placeholder 4">
            <a:extLst>
              <a:ext uri="{FF2B5EF4-FFF2-40B4-BE49-F238E27FC236}">
                <a16:creationId xmlns:a16="http://schemas.microsoft.com/office/drawing/2014/main" id="{60168A25-62D6-3B29-0E4B-E995B71E35A0}"/>
              </a:ext>
            </a:extLst>
          </p:cNvPr>
          <p:cNvSpPr>
            <a:spLocks noGrp="1"/>
          </p:cNvSpPr>
          <p:nvPr>
            <p:ph type="body" sz="quarter" idx="13"/>
          </p:nvPr>
        </p:nvSpPr>
        <p:spPr/>
        <p:txBody>
          <a:bodyPr/>
          <a:lstStyle/>
          <a:p>
            <a:endParaRPr lang="en-GB"/>
          </a:p>
        </p:txBody>
      </p:sp>
      <p:sp>
        <p:nvSpPr>
          <p:cNvPr id="6" name="Text Placeholder 5">
            <a:extLst>
              <a:ext uri="{FF2B5EF4-FFF2-40B4-BE49-F238E27FC236}">
                <a16:creationId xmlns:a16="http://schemas.microsoft.com/office/drawing/2014/main" id="{382B477A-09DE-BAEE-5239-4B19A671EDB9}"/>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1595415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GB"/>
          </a:p>
        </p:txBody>
      </p:sp>
      <p:sp>
        <p:nvSpPr>
          <p:cNvPr id="4" name="Title 3"/>
          <p:cNvSpPr>
            <a:spLocks noGrp="1"/>
          </p:cNvSpPr>
          <p:nvPr>
            <p:ph type="title"/>
          </p:nvPr>
        </p:nvSpPr>
        <p:spPr/>
        <p:txBody>
          <a:bodyPr/>
          <a:lstStyle/>
          <a:p>
            <a:r>
              <a:rPr lang="en-GB"/>
              <a:t>Have fun and enjoy the embedded modules!</a:t>
            </a:r>
          </a:p>
        </p:txBody>
      </p:sp>
      <p:sp>
        <p:nvSpPr>
          <p:cNvPr id="6" name="Text Placeholder 5"/>
          <p:cNvSpPr>
            <a:spLocks noGrp="1"/>
          </p:cNvSpPr>
          <p:nvPr>
            <p:ph type="body" sz="quarter" idx="13"/>
          </p:nvPr>
        </p:nvSpPr>
        <p:spPr/>
        <p:txBody>
          <a:bodyPr/>
          <a:lstStyle/>
          <a:p>
            <a:endParaRPr lang="en-GB"/>
          </a:p>
        </p:txBody>
      </p:sp>
      <p:sp>
        <p:nvSpPr>
          <p:cNvPr id="7" name="Text Placeholder 6"/>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155630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6AA015C-8E92-99DE-8AA2-5C85630770D0}"/>
              </a:ext>
            </a:extLst>
          </p:cNvPr>
          <p:cNvSpPr>
            <a:spLocks noGrp="1"/>
          </p:cNvSpPr>
          <p:nvPr>
            <p:ph sz="half" idx="1"/>
          </p:nvPr>
        </p:nvSpPr>
        <p:spPr>
          <a:xfrm>
            <a:off x="5588595" y="4907682"/>
            <a:ext cx="8568952" cy="2588041"/>
          </a:xfrm>
        </p:spPr>
        <p:txBody>
          <a:bodyPr/>
          <a:lstStyle/>
          <a:p>
            <a:r>
              <a:rPr lang="en-GB"/>
              <a:t>Observe how the output for the DFF without a reset starts in an unknown state (a red x). </a:t>
            </a:r>
          </a:p>
          <a:p>
            <a:r>
              <a:rPr lang="en-GB"/>
              <a:t>DUT has no reset – even though reset present in test bench!</a:t>
            </a:r>
          </a:p>
        </p:txBody>
      </p:sp>
      <p:sp>
        <p:nvSpPr>
          <p:cNvPr id="6" name="Title 5">
            <a:extLst>
              <a:ext uri="{FF2B5EF4-FFF2-40B4-BE49-F238E27FC236}">
                <a16:creationId xmlns:a16="http://schemas.microsoft.com/office/drawing/2014/main" id="{7EC6138F-7C45-2AE2-75DB-7DF5D52C32C0}"/>
              </a:ext>
            </a:extLst>
          </p:cNvPr>
          <p:cNvSpPr>
            <a:spLocks noGrp="1"/>
          </p:cNvSpPr>
          <p:nvPr>
            <p:ph type="title"/>
          </p:nvPr>
        </p:nvSpPr>
        <p:spPr/>
        <p:txBody>
          <a:bodyPr/>
          <a:lstStyle/>
          <a:p>
            <a:r>
              <a:rPr lang="en-GB"/>
              <a:t>Task 1: D-Flip-Flop Initial State</a:t>
            </a:r>
          </a:p>
        </p:txBody>
      </p:sp>
      <p:pic>
        <p:nvPicPr>
          <p:cNvPr id="13" name="Content Placeholder 12">
            <a:extLst>
              <a:ext uri="{FF2B5EF4-FFF2-40B4-BE49-F238E27FC236}">
                <a16:creationId xmlns:a16="http://schemas.microsoft.com/office/drawing/2014/main" id="{E5A38C80-D1CF-360F-CD8C-380F94541FB0}"/>
              </a:ext>
            </a:extLst>
          </p:cNvPr>
          <p:cNvPicPr>
            <a:picLocks noGrp="1" noChangeAspect="1"/>
          </p:cNvPicPr>
          <p:nvPr>
            <p:ph sz="half" idx="10"/>
          </p:nvPr>
        </p:nvPicPr>
        <p:blipFill>
          <a:blip r:embed="rId2"/>
          <a:stretch>
            <a:fillRect/>
          </a:stretch>
        </p:blipFill>
        <p:spPr>
          <a:xfrm>
            <a:off x="332011" y="1883346"/>
            <a:ext cx="5202479" cy="6095251"/>
          </a:xfrm>
        </p:spPr>
      </p:pic>
      <p:pic>
        <p:nvPicPr>
          <p:cNvPr id="16" name="Picture 15">
            <a:extLst>
              <a:ext uri="{FF2B5EF4-FFF2-40B4-BE49-F238E27FC236}">
                <a16:creationId xmlns:a16="http://schemas.microsoft.com/office/drawing/2014/main" id="{A9F4D539-DEFA-79FB-7305-70E66A363C7E}"/>
              </a:ext>
            </a:extLst>
          </p:cNvPr>
          <p:cNvPicPr>
            <a:picLocks noChangeAspect="1"/>
          </p:cNvPicPr>
          <p:nvPr/>
        </p:nvPicPr>
        <p:blipFill>
          <a:blip r:embed="rId3"/>
          <a:stretch>
            <a:fillRect/>
          </a:stretch>
        </p:blipFill>
        <p:spPr>
          <a:xfrm>
            <a:off x="4185300" y="1947121"/>
            <a:ext cx="10188271" cy="2168473"/>
          </a:xfrm>
          <a:prstGeom prst="rect">
            <a:avLst/>
          </a:prstGeom>
        </p:spPr>
      </p:pic>
    </p:spTree>
    <p:extLst>
      <p:ext uri="{BB962C8B-B14F-4D97-AF65-F5344CB8AC3E}">
        <p14:creationId xmlns:p14="http://schemas.microsoft.com/office/powerpoint/2010/main" val="3858581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FF345-96DE-F933-9795-3B1F1CF3E62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69D07D6-6012-C81E-A3E0-F1A08FE8DFDC}"/>
              </a:ext>
            </a:extLst>
          </p:cNvPr>
          <p:cNvPicPr>
            <a:picLocks noChangeAspect="1"/>
          </p:cNvPicPr>
          <p:nvPr/>
        </p:nvPicPr>
        <p:blipFill>
          <a:blip r:embed="rId2"/>
          <a:stretch>
            <a:fillRect/>
          </a:stretch>
        </p:blipFill>
        <p:spPr>
          <a:xfrm>
            <a:off x="332011" y="1883346"/>
            <a:ext cx="5464708" cy="6095251"/>
          </a:xfrm>
          <a:prstGeom prst="rect">
            <a:avLst/>
          </a:prstGeom>
        </p:spPr>
      </p:pic>
      <p:sp>
        <p:nvSpPr>
          <p:cNvPr id="7" name="Content Placeholder 6">
            <a:extLst>
              <a:ext uri="{FF2B5EF4-FFF2-40B4-BE49-F238E27FC236}">
                <a16:creationId xmlns:a16="http://schemas.microsoft.com/office/drawing/2014/main" id="{FB3F7B1F-6EA5-A0F9-5B31-8ACDD3773943}"/>
              </a:ext>
            </a:extLst>
          </p:cNvPr>
          <p:cNvSpPr>
            <a:spLocks noGrp="1"/>
          </p:cNvSpPr>
          <p:nvPr>
            <p:ph sz="half" idx="1"/>
          </p:nvPr>
        </p:nvSpPr>
        <p:spPr>
          <a:xfrm>
            <a:off x="6380683" y="4907682"/>
            <a:ext cx="7817777" cy="2588041"/>
          </a:xfrm>
        </p:spPr>
        <p:txBody>
          <a:bodyPr/>
          <a:lstStyle/>
          <a:p>
            <a:r>
              <a:rPr lang="en-GB"/>
              <a:t>Observe how the output for the DFF with a reset  starts in a known state (low). </a:t>
            </a:r>
          </a:p>
        </p:txBody>
      </p:sp>
      <p:sp>
        <p:nvSpPr>
          <p:cNvPr id="6" name="Title 5">
            <a:extLst>
              <a:ext uri="{FF2B5EF4-FFF2-40B4-BE49-F238E27FC236}">
                <a16:creationId xmlns:a16="http://schemas.microsoft.com/office/drawing/2014/main" id="{4F0DB7D3-819E-71FE-7989-32A5D3D65436}"/>
              </a:ext>
            </a:extLst>
          </p:cNvPr>
          <p:cNvSpPr>
            <a:spLocks noGrp="1"/>
          </p:cNvSpPr>
          <p:nvPr>
            <p:ph type="title"/>
          </p:nvPr>
        </p:nvSpPr>
        <p:spPr/>
        <p:txBody>
          <a:bodyPr/>
          <a:lstStyle/>
          <a:p>
            <a:r>
              <a:rPr lang="en-GB"/>
              <a:t>Task 1: D-Flip-Flop Initial State</a:t>
            </a:r>
          </a:p>
        </p:txBody>
      </p:sp>
      <p:pic>
        <p:nvPicPr>
          <p:cNvPr id="3" name="Picture 2">
            <a:extLst>
              <a:ext uri="{FF2B5EF4-FFF2-40B4-BE49-F238E27FC236}">
                <a16:creationId xmlns:a16="http://schemas.microsoft.com/office/drawing/2014/main" id="{C69093B5-C9DD-1C1F-AD14-C919D5380F49}"/>
              </a:ext>
            </a:extLst>
          </p:cNvPr>
          <p:cNvPicPr>
            <a:picLocks noChangeAspect="1"/>
          </p:cNvPicPr>
          <p:nvPr/>
        </p:nvPicPr>
        <p:blipFill>
          <a:blip r:embed="rId3"/>
          <a:stretch>
            <a:fillRect/>
          </a:stretch>
        </p:blipFill>
        <p:spPr>
          <a:xfrm>
            <a:off x="4185571" y="1947121"/>
            <a:ext cx="10188000" cy="2179100"/>
          </a:xfrm>
          <a:prstGeom prst="rect">
            <a:avLst/>
          </a:prstGeom>
        </p:spPr>
      </p:pic>
    </p:spTree>
    <p:extLst>
      <p:ext uri="{BB962C8B-B14F-4D97-AF65-F5344CB8AC3E}">
        <p14:creationId xmlns:p14="http://schemas.microsoft.com/office/powerpoint/2010/main" val="4186544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A381-4551-D30B-89BB-3F01619BC95B}"/>
              </a:ext>
            </a:extLst>
          </p:cNvPr>
          <p:cNvSpPr>
            <a:spLocks noGrp="1"/>
          </p:cNvSpPr>
          <p:nvPr>
            <p:ph type="title"/>
          </p:nvPr>
        </p:nvSpPr>
        <p:spPr/>
        <p:txBody>
          <a:bodyPr/>
          <a:lstStyle/>
          <a:p>
            <a:r>
              <a:rPr lang="en-GB"/>
              <a:t>Task 2: 4-Bit Counter Using Full-Adder</a:t>
            </a:r>
          </a:p>
        </p:txBody>
      </p:sp>
      <p:pic>
        <p:nvPicPr>
          <p:cNvPr id="10" name="Content Placeholder 9">
            <a:extLst>
              <a:ext uri="{FF2B5EF4-FFF2-40B4-BE49-F238E27FC236}">
                <a16:creationId xmlns:a16="http://schemas.microsoft.com/office/drawing/2014/main" id="{749BC7F0-8DF4-75F7-5D68-DF8F32771C50}"/>
              </a:ext>
            </a:extLst>
          </p:cNvPr>
          <p:cNvPicPr>
            <a:picLocks noGrp="1" noChangeAspect="1"/>
          </p:cNvPicPr>
          <p:nvPr>
            <p:ph sz="half" idx="10"/>
          </p:nvPr>
        </p:nvPicPr>
        <p:blipFill>
          <a:blip r:embed="rId2"/>
          <a:stretch>
            <a:fillRect/>
          </a:stretch>
        </p:blipFill>
        <p:spPr>
          <a:xfrm>
            <a:off x="2381708" y="1998663"/>
            <a:ext cx="9865397" cy="5497512"/>
          </a:xfrm>
          <a:prstGeom prst="rect">
            <a:avLst/>
          </a:prstGeom>
        </p:spPr>
      </p:pic>
    </p:spTree>
    <p:extLst>
      <p:ext uri="{BB962C8B-B14F-4D97-AF65-F5344CB8AC3E}">
        <p14:creationId xmlns:p14="http://schemas.microsoft.com/office/powerpoint/2010/main" val="372491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0656D3-EF10-4D0F-6CB4-94B7E1B38B10}"/>
              </a:ext>
            </a:extLst>
          </p:cNvPr>
          <p:cNvPicPr>
            <a:picLocks noGrp="1" noChangeAspect="1"/>
          </p:cNvPicPr>
          <p:nvPr>
            <p:ph sz="half" idx="10"/>
          </p:nvPr>
        </p:nvPicPr>
        <p:blipFill>
          <a:blip r:embed="rId2"/>
          <a:stretch>
            <a:fillRect/>
          </a:stretch>
        </p:blipFill>
        <p:spPr>
          <a:xfrm>
            <a:off x="2625070" y="2318205"/>
            <a:ext cx="9383434" cy="4858428"/>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56159E95-4D87-FDEB-7C98-52F0E7473EE5}"/>
              </a:ext>
            </a:extLst>
          </p:cNvPr>
          <p:cNvSpPr>
            <a:spLocks noGrp="1"/>
          </p:cNvSpPr>
          <p:nvPr>
            <p:ph type="title"/>
          </p:nvPr>
        </p:nvSpPr>
        <p:spPr/>
        <p:txBody>
          <a:bodyPr/>
          <a:lstStyle/>
          <a:p>
            <a:r>
              <a:rPr lang="en-GB"/>
              <a:t>Task 2: 4-Bit Counter Using Full-Adder</a:t>
            </a:r>
            <a:br>
              <a:rPr lang="en-GB"/>
            </a:br>
            <a:r>
              <a:rPr lang="en-GB"/>
              <a:t>Verilog Code</a:t>
            </a:r>
          </a:p>
        </p:txBody>
      </p:sp>
    </p:spTree>
    <p:extLst>
      <p:ext uri="{BB962C8B-B14F-4D97-AF65-F5344CB8AC3E}">
        <p14:creationId xmlns:p14="http://schemas.microsoft.com/office/powerpoint/2010/main" val="2837818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3DCCD1F-1C26-D178-A8BA-4E92E899C44E}"/>
              </a:ext>
            </a:extLst>
          </p:cNvPr>
          <p:cNvPicPr>
            <a:picLocks noGrp="1" noChangeAspect="1"/>
          </p:cNvPicPr>
          <p:nvPr>
            <p:ph sz="half" idx="10"/>
          </p:nvPr>
        </p:nvPicPr>
        <p:blipFill>
          <a:blip r:embed="rId2"/>
          <a:stretch>
            <a:fillRect/>
          </a:stretch>
        </p:blipFill>
        <p:spPr>
          <a:xfrm>
            <a:off x="431800" y="2244466"/>
            <a:ext cx="13765213" cy="5005905"/>
          </a:xfrm>
        </p:spPr>
      </p:pic>
      <p:sp>
        <p:nvSpPr>
          <p:cNvPr id="3" name="Title 2">
            <a:extLst>
              <a:ext uri="{FF2B5EF4-FFF2-40B4-BE49-F238E27FC236}">
                <a16:creationId xmlns:a16="http://schemas.microsoft.com/office/drawing/2014/main" id="{47A3FF30-CBCE-FF2D-B336-BDB8F2563B97}"/>
              </a:ext>
            </a:extLst>
          </p:cNvPr>
          <p:cNvSpPr>
            <a:spLocks noGrp="1"/>
          </p:cNvSpPr>
          <p:nvPr>
            <p:ph type="title"/>
          </p:nvPr>
        </p:nvSpPr>
        <p:spPr/>
        <p:txBody>
          <a:bodyPr/>
          <a:lstStyle/>
          <a:p>
            <a:r>
              <a:rPr lang="en-GB"/>
              <a:t>Task 2: 4-Bit Counter Using Full-Adder</a:t>
            </a:r>
            <a:br>
              <a:rPr lang="en-GB"/>
            </a:br>
            <a:r>
              <a:rPr lang="en-GB"/>
              <a:t>RTL Output</a:t>
            </a:r>
          </a:p>
        </p:txBody>
      </p:sp>
    </p:spTree>
    <p:extLst>
      <p:ext uri="{BB962C8B-B14F-4D97-AF65-F5344CB8AC3E}">
        <p14:creationId xmlns:p14="http://schemas.microsoft.com/office/powerpoint/2010/main" val="2665488079"/>
      </p:ext>
    </p:extLst>
  </p:cSld>
  <p:clrMapOvr>
    <a:masterClrMapping/>
  </p:clrMapOvr>
</p:sld>
</file>

<file path=ppt/theme/theme1.xml><?xml version="1.0" encoding="utf-8"?>
<a:theme xmlns:a="http://schemas.openxmlformats.org/drawingml/2006/main" name="SlideTemplate">
  <a:themeElements>
    <a:clrScheme name="Custom 2">
      <a:dk1>
        <a:srgbClr val="000005"/>
      </a:dk1>
      <a:lt1>
        <a:srgbClr val="FFFFFF"/>
      </a:lt1>
      <a:dk2>
        <a:srgbClr val="FFFFFF"/>
      </a:dk2>
      <a:lt2>
        <a:srgbClr val="808080"/>
      </a:lt2>
      <a:accent1>
        <a:srgbClr val="005A9E"/>
      </a:accent1>
      <a:accent2>
        <a:srgbClr val="00502F"/>
      </a:accent2>
      <a:accent3>
        <a:srgbClr val="FFFFFF"/>
      </a:accent3>
      <a:accent4>
        <a:srgbClr val="000003"/>
      </a:accent4>
      <a:accent5>
        <a:srgbClr val="AAB3AD"/>
      </a:accent5>
      <a:accent6>
        <a:srgbClr val="B10F2A"/>
      </a:accent6>
      <a:hlink>
        <a:srgbClr val="E9E2D3"/>
      </a:hlink>
      <a:folHlink>
        <a:srgbClr val="99CC00"/>
      </a:folHlink>
    </a:clrScheme>
    <a:fontScheme name="University of Lee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lnDef>
  </a:objectDefaults>
  <a:extraClrSchemeLst>
    <a:extraClrScheme>
      <a:clrScheme name="University of Leeds 1">
        <a:dk1>
          <a:srgbClr val="000005"/>
        </a:dk1>
        <a:lt1>
          <a:srgbClr val="FFFFFF"/>
        </a:lt1>
        <a:dk2>
          <a:srgbClr val="FFFFFF"/>
        </a:dk2>
        <a:lt2>
          <a:srgbClr val="808080"/>
        </a:lt2>
        <a:accent1>
          <a:srgbClr val="00502F"/>
        </a:accent1>
        <a:accent2>
          <a:srgbClr val="C41230"/>
        </a:accent2>
        <a:accent3>
          <a:srgbClr val="FFFFFF"/>
        </a:accent3>
        <a:accent4>
          <a:srgbClr val="000003"/>
        </a:accent4>
        <a:accent5>
          <a:srgbClr val="AAB3AD"/>
        </a:accent5>
        <a:accent6>
          <a:srgbClr val="B10F2A"/>
        </a:accent6>
        <a:hlink>
          <a:srgbClr val="E9E2D3"/>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ltrasound - 16-9.ppt [Compatibility Mode]" id="{D4D90127-7D02-418F-AD82-24FA00DCFC88}" vid="{61A979EA-E20C-4E4D-8452-3A9F90727A49}"/>
    </a:ext>
  </a:extLst>
</a:theme>
</file>

<file path=ppt/theme/theme2.xml><?xml version="1.0" encoding="utf-8"?>
<a:theme xmlns:a="http://schemas.openxmlformats.org/drawingml/2006/main" name="Ultrasound Group">
  <a:themeElements>
    <a:clrScheme name="University of Leeds">
      <a:dk1>
        <a:srgbClr val="000000"/>
      </a:dk1>
      <a:lt1>
        <a:srgbClr val="FFFFFF"/>
      </a:lt1>
      <a:dk2>
        <a:srgbClr val="2A5A6C"/>
      </a:dk2>
      <a:lt2>
        <a:srgbClr val="FEFFFE"/>
      </a:lt2>
      <a:accent1>
        <a:srgbClr val="234E5E"/>
      </a:accent1>
      <a:accent2>
        <a:srgbClr val="195A6F"/>
      </a:accent2>
      <a:accent3>
        <a:srgbClr val="E88A43"/>
      </a:accent3>
      <a:accent4>
        <a:srgbClr val="C8BA3C"/>
      </a:accent4>
      <a:accent5>
        <a:srgbClr val="E95956"/>
      </a:accent5>
      <a:accent6>
        <a:srgbClr val="919191"/>
      </a:accent6>
      <a:hlink>
        <a:srgbClr val="E88A43"/>
      </a:hlink>
      <a:folHlink>
        <a:srgbClr val="9E9F9D"/>
      </a:folHlink>
    </a:clrScheme>
    <a:fontScheme name="University of Leeds">
      <a:majorFont>
        <a:latin typeface="TradeGothic LT CondEighteen"/>
        <a:ea typeface=""/>
        <a:cs typeface=""/>
      </a:majorFont>
      <a:minorFont>
        <a:latin typeface="TradeGothic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spDef>
    <a:ln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lnDef>
  </a:objectDefaults>
  <a:extraClrSchemeLst>
    <a:extraClrScheme>
      <a:clrScheme name="University of Leeds 1">
        <a:dk1>
          <a:srgbClr val="000005"/>
        </a:dk1>
        <a:lt1>
          <a:srgbClr val="FFFFFF"/>
        </a:lt1>
        <a:dk2>
          <a:srgbClr val="FFFFFF"/>
        </a:dk2>
        <a:lt2>
          <a:srgbClr val="808080"/>
        </a:lt2>
        <a:accent1>
          <a:srgbClr val="00502F"/>
        </a:accent1>
        <a:accent2>
          <a:srgbClr val="C41230"/>
        </a:accent2>
        <a:accent3>
          <a:srgbClr val="FFFFFF"/>
        </a:accent3>
        <a:accent4>
          <a:srgbClr val="000003"/>
        </a:accent4>
        <a:accent5>
          <a:srgbClr val="AAB3AD"/>
        </a:accent5>
        <a:accent6>
          <a:srgbClr val="B10F2A"/>
        </a:accent6>
        <a:hlink>
          <a:srgbClr val="E9E2D3"/>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CF080844-2B60-47DC-9284-49F17D931A3A}" vid="{24729F0A-DB90-408E-A648-D6CFCB856E8B}"/>
    </a:ext>
  </a:extLst>
</a:theme>
</file>

<file path=ppt/theme/theme3.xml><?xml version="1.0" encoding="utf-8"?>
<a:theme xmlns:a="http://schemas.openxmlformats.org/drawingml/2006/main" name="1_Ultrasound Group">
  <a:themeElements>
    <a:clrScheme name="University of Leeds">
      <a:dk1>
        <a:srgbClr val="000000"/>
      </a:dk1>
      <a:lt1>
        <a:srgbClr val="FFFFFF"/>
      </a:lt1>
      <a:dk2>
        <a:srgbClr val="2A5A6C"/>
      </a:dk2>
      <a:lt2>
        <a:srgbClr val="FEFFFE"/>
      </a:lt2>
      <a:accent1>
        <a:srgbClr val="234E5E"/>
      </a:accent1>
      <a:accent2>
        <a:srgbClr val="195A6F"/>
      </a:accent2>
      <a:accent3>
        <a:srgbClr val="E88A43"/>
      </a:accent3>
      <a:accent4>
        <a:srgbClr val="C8BA3C"/>
      </a:accent4>
      <a:accent5>
        <a:srgbClr val="E95956"/>
      </a:accent5>
      <a:accent6>
        <a:srgbClr val="919191"/>
      </a:accent6>
      <a:hlink>
        <a:srgbClr val="E88A43"/>
      </a:hlink>
      <a:folHlink>
        <a:srgbClr val="9E9F9D"/>
      </a:folHlink>
    </a:clrScheme>
    <a:fontScheme name="University of Leeds">
      <a:majorFont>
        <a:latin typeface="TradeGothic LT CondEighteen"/>
        <a:ea typeface=""/>
        <a:cs typeface=""/>
      </a:majorFont>
      <a:minorFont>
        <a:latin typeface="TradeGothic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spDef>
    <a:ln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lnDef>
  </a:objectDefaults>
  <a:extraClrSchemeLst>
    <a:extraClrScheme>
      <a:clrScheme name="University of Leeds 1">
        <a:dk1>
          <a:srgbClr val="000005"/>
        </a:dk1>
        <a:lt1>
          <a:srgbClr val="FFFFFF"/>
        </a:lt1>
        <a:dk2>
          <a:srgbClr val="FFFFFF"/>
        </a:dk2>
        <a:lt2>
          <a:srgbClr val="808080"/>
        </a:lt2>
        <a:accent1>
          <a:srgbClr val="00502F"/>
        </a:accent1>
        <a:accent2>
          <a:srgbClr val="C41230"/>
        </a:accent2>
        <a:accent3>
          <a:srgbClr val="FFFFFF"/>
        </a:accent3>
        <a:accent4>
          <a:srgbClr val="000003"/>
        </a:accent4>
        <a:accent5>
          <a:srgbClr val="AAB3AD"/>
        </a:accent5>
        <a:accent6>
          <a:srgbClr val="B10F2A"/>
        </a:accent6>
        <a:hlink>
          <a:srgbClr val="E9E2D3"/>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ltrasound2.potx" id="{88A9D77D-F156-4FAD-BDB4-0EB8C2B02C9A}" vid="{F04C321E-3BDA-448F-B199-1CB2FB9726A7}"/>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6554487-1463-46f8-b240-081be97a76b5">
      <Terms xmlns="http://schemas.microsoft.com/office/infopath/2007/PartnerControls"/>
    </lcf76f155ced4ddcb4097134ff3c332f>
    <TaxCatchAll xmlns="5ac55064-dd98-40ab-a792-a6825aa724e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1EA1F0BA472874997206344F38DEB9C" ma:contentTypeVersion="17" ma:contentTypeDescription="Create a new document." ma:contentTypeScope="" ma:versionID="54b494c094f113afa5093b252f757f3a">
  <xsd:schema xmlns:xsd="http://www.w3.org/2001/XMLSchema" xmlns:xs="http://www.w3.org/2001/XMLSchema" xmlns:p="http://schemas.microsoft.com/office/2006/metadata/properties" xmlns:ns2="f6554487-1463-46f8-b240-081be97a76b5" xmlns:ns3="5ac55064-dd98-40ab-a792-a6825aa724ee" targetNamespace="http://schemas.microsoft.com/office/2006/metadata/properties" ma:root="true" ma:fieldsID="5760321a1d0944bd879300ad69047cd3" ns2:_="" ns3:_="">
    <xsd:import namespace="f6554487-1463-46f8-b240-081be97a76b5"/>
    <xsd:import namespace="5ac55064-dd98-40ab-a792-a6825aa724e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554487-1463-46f8-b240-081be97a76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3a19cb6-1b10-4512-a12b-f76e45842a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c55064-dd98-40ab-a792-a6825aa724e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d782640b-3a96-44ca-9be4-bf9ec8a88c94}" ma:internalName="TaxCatchAll" ma:showField="CatchAllData" ma:web="5ac55064-dd98-40ab-a792-a6825aa724e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C7A49E-4ABA-440B-882E-44365321753E}">
  <ds:schemaRefs>
    <ds:schemaRef ds:uri="http://schemas.microsoft.com/sharepoint/v3/contenttype/forms"/>
  </ds:schemaRefs>
</ds:datastoreItem>
</file>

<file path=customXml/itemProps2.xml><?xml version="1.0" encoding="utf-8"?>
<ds:datastoreItem xmlns:ds="http://schemas.openxmlformats.org/officeDocument/2006/customXml" ds:itemID="{F02632A7-A706-4466-AEBB-441FFA98581A}">
  <ds:schemaRefs>
    <ds:schemaRef ds:uri="5ac55064-dd98-40ab-a792-a6825aa724ee"/>
    <ds:schemaRef ds:uri="f6554487-1463-46f8-b240-081be97a76b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DCC5A66-F2F9-4C19-9DF2-80A8BA4FE655}">
  <ds:schemaRefs>
    <ds:schemaRef ds:uri="5ac55064-dd98-40ab-a792-a6825aa724ee"/>
    <ds:schemaRef ds:uri="f6554487-1463-46f8-b240-081be97a76b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47</Slides>
  <Notes>4</Notes>
  <HiddenSlides>0</HiddenSlides>
  <ScaleCrop>false</ScaleCrop>
  <HeadingPairs>
    <vt:vector size="4" baseType="variant">
      <vt:variant>
        <vt:lpstr>Theme</vt:lpstr>
      </vt:variant>
      <vt:variant>
        <vt:i4>3</vt:i4>
      </vt:variant>
      <vt:variant>
        <vt:lpstr>Slide Titles</vt:lpstr>
      </vt:variant>
      <vt:variant>
        <vt:i4>47</vt:i4>
      </vt:variant>
    </vt:vector>
  </HeadingPairs>
  <TitlesOfParts>
    <vt:vector size="50" baseType="lpstr">
      <vt:lpstr>SlideTemplate</vt:lpstr>
      <vt:lpstr>Ultrasound Group</vt:lpstr>
      <vt:lpstr>1_Ultrasound Group</vt:lpstr>
      <vt:lpstr>ELEC5566M FPGA Design for System-on-Chip</vt:lpstr>
      <vt:lpstr>Assignment 1 Engagement Update</vt:lpstr>
      <vt:lpstr>Unit 1.2 Task Review</vt:lpstr>
      <vt:lpstr>Task 1: D-Flip-Flop Initial State</vt:lpstr>
      <vt:lpstr>Task 1: D-Flip-Flop Initial State</vt:lpstr>
      <vt:lpstr>Task 1: D-Flip-Flop Initial State</vt:lpstr>
      <vt:lpstr>Task 2: 4-Bit Counter Using Full-Adder</vt:lpstr>
      <vt:lpstr>Task 2: 4-Bit Counter Using Full-Adder Verilog Code</vt:lpstr>
      <vt:lpstr>Task 2: 4-Bit Counter Using Full-Adder RTL Output</vt:lpstr>
      <vt:lpstr>Task 2: 4-Bit Counter Using Full-Adder Verilog Code with Testbench</vt:lpstr>
      <vt:lpstr>Task 2: 4-Bit Counter Using Full-Adder Testbench output waveforms</vt:lpstr>
      <vt:lpstr>Task 3: Non-Blocking vs Blocking Behaviour</vt:lpstr>
      <vt:lpstr>Task 3: Non-Blocking vs Blocking Behaviour Instantiate modules &amp; RTL Viewer Output</vt:lpstr>
      <vt:lpstr>Task 3: Non-Blocking vs Blocking Behaviour Create test bench</vt:lpstr>
      <vt:lpstr>Task 3: Non-Blocking vs Blocking Behaviour Instantiate modules &amp; RTL Viewer Output</vt:lpstr>
      <vt:lpstr>Task 4: N-Bit Counter Using Parameterisation</vt:lpstr>
      <vt:lpstr>Task 4: N-Bit Counter Using Parameterisation Provided Code</vt:lpstr>
      <vt:lpstr>Task 4: N-Bit Counter Using Parameterisation One Possible Solution Code</vt:lpstr>
      <vt:lpstr>Task 5: Simulate N-Bit Counter</vt:lpstr>
      <vt:lpstr>Task 5: Simulate N-Bit Counter</vt:lpstr>
      <vt:lpstr>Task 6: Auto Verifying Test Benches</vt:lpstr>
      <vt:lpstr>Task 6: Auto Verifying Test Benches Adder4Bit</vt:lpstr>
      <vt:lpstr>Task 6: Auto Verifying Test Benches Adder4Bit</vt:lpstr>
      <vt:lpstr>Task 6: Auto Verifying Test Benches Adder4Bit</vt:lpstr>
      <vt:lpstr>Unit 2.2: Synchronous Logic</vt:lpstr>
      <vt:lpstr>Finite State Machine</vt:lpstr>
      <vt:lpstr>Finite State Machine Example</vt:lpstr>
      <vt:lpstr>General Form of a Finite State Machine </vt:lpstr>
      <vt:lpstr>Moore Finite State Machine Example</vt:lpstr>
      <vt:lpstr>Moore Finite State Machine Example</vt:lpstr>
      <vt:lpstr>Moore Finite State Machine Example</vt:lpstr>
      <vt:lpstr>Mealy Finite State Machine Example</vt:lpstr>
      <vt:lpstr>Mealy Finite State Machine Example</vt:lpstr>
      <vt:lpstr>Generic Verilog State Machine Structure</vt:lpstr>
      <vt:lpstr>Moore State Machine Example</vt:lpstr>
      <vt:lpstr>Verilog Code for Moore Example</vt:lpstr>
      <vt:lpstr>Verilog Code for Moore Example</vt:lpstr>
      <vt:lpstr>Verilog Code for Moore Example</vt:lpstr>
      <vt:lpstr>Verilog Code for Moore Example</vt:lpstr>
      <vt:lpstr>Mealy State Machine Example</vt:lpstr>
      <vt:lpstr>Verilog Code for Mealy Example</vt:lpstr>
      <vt:lpstr>Verilog Code for Mealy Example</vt:lpstr>
      <vt:lpstr>Verilog Code for Mealy Example</vt:lpstr>
      <vt:lpstr>Hybrid State Machine Real world example</vt:lpstr>
      <vt:lpstr>Hybrid State Machine Real world example</vt:lpstr>
      <vt:lpstr>Questions</vt:lpstr>
      <vt:lpstr>Have fun and enjoy the embedded modules!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ELEC5566M FPGA Design for System-on-Chip</dc:title>
  <dc:creator>David Cowell</dc:creator>
  <cp:revision>1</cp:revision>
  <dcterms:created xsi:type="dcterms:W3CDTF">2021-02-08T15:38:11Z</dcterms:created>
  <dcterms:modified xsi:type="dcterms:W3CDTF">2024-02-27T08:21:10Z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0x010100B1EA1F0BA472874997206344F38DEB9C</vt:lpwstr>
  </property>
  <property fmtid="{D5CDD505-2E9C-101B-9397-08002B2CF9AE}" pid="3" name="MediaServiceImageTags">
    <vt:lpwstr/>
  </property>
</Properties>
</file>